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</p:sldIdLst>
  <p:sldSz cy="6858000" cx="12192000"/>
  <p:notesSz cx="6858000" cy="9144000"/>
  <p:embeddedFontLst>
    <p:embeddedFont>
      <p:font typeface="Gill Sans"/>
      <p:regular r:id="rId120"/>
      <p:bold r:id="rId1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22" roundtripDataSignature="AMtx7miiSP3FbXetDQvpX+72y/fYVeAn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600D5B-9732-41AD-8864-F5B140DFA077}">
  <a:tblStyle styleId="{51600D5B-9732-41AD-8864-F5B140DFA0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121" Type="http://schemas.openxmlformats.org/officeDocument/2006/relationships/font" Target="fonts/GillSans-bold.fntdata"/><Relationship Id="rId25" Type="http://schemas.openxmlformats.org/officeDocument/2006/relationships/slide" Target="slides/slide19.xml"/><Relationship Id="rId120" Type="http://schemas.openxmlformats.org/officeDocument/2006/relationships/font" Target="fonts/Gill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22" Type="http://customschemas.google.com/relationships/presentationmetadata" Target="meta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1" name="Google Shape;12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2" name="Google Shape;128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3" name="Shape 6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4" name="Google Shape;6844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45" name="Google Shape;6845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2" name="Shape 6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3" name="Google Shape;6853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54" name="Google Shape;6854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2" name="Shape 6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3" name="Google Shape;6913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14" name="Google Shape;6914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0" name="Shape 6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1" name="Google Shape;6941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2" name="Google Shape;6942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2" name="Shape 7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3" name="Google Shape;7023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24" name="Google Shape;7024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1" name="Shape 7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2" name="Google Shape;7072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73" name="Google Shape;7073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0" name="Shape 7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1" name="Google Shape;7101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02" name="Google Shape;7102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8" name="Shape 7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9" name="Google Shape;7109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10" name="Google Shape;7110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6" name="Shape 7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" name="Google Shape;7157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8" name="Google Shape;7158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2" name="Shape 7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3" name="Google Shape;7203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04" name="Google Shape;7204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8" name="Google Shape;13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9" name="Google Shape;1369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5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97" name="Google Shape;7297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9" name="Shape 7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0" name="Google Shape;7380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81" name="Google Shape;7381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7" name="Shape 7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8" name="Google Shape;7448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49" name="Google Shape;7449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9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0" name="Google Shape;7460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1" name="Google Shape;7461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8" name="Google Shape;137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1" name="Google Shape;14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8" name="Google Shape;1508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7" name="Google Shape;151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8" name="Google Shape;152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6" name="Google Shape;153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7" name="Google Shape;1537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2" name="Google Shape;157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3" name="Google Shape;1573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2" name="Google Shape;158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3" name="Google Shape;1583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2" name="Google Shape;159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3" name="Google Shape;159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2" name="Google Shape;160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3" name="Google Shape;1603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7" name="Google Shape;164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9" name="Google Shape;165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2" name="Google Shape;167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3" name="Google Shape;168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4" name="Google Shape;1684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4" name="Google Shape;169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5" name="Google Shape;169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1" name="Google Shape;199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2" name="Google Shape;199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4" name="Google Shape;200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5" name="Google Shape;2005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4" name="Google Shape;201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5" name="Google Shape;2015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7" name="Google Shape;202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8" name="Google Shape;2028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9" name="Google Shape;203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0" name="Google Shape;2040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4" name="Google Shape;20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5" name="Google Shape;207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5" name="Google Shape;210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6" name="Google Shape;2106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6" name="Google Shape;211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7" name="Google Shape;2117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5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7" name="Google Shape;212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8" name="Google Shape;212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8" name="Google Shape;213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9" name="Google Shape;2139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2" name="Google Shape;215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3" name="Google Shape;2153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5" name="Google Shape;219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6" name="Google Shape;219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4" name="Google Shape;220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5" name="Google Shape;2205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3" name="Google Shape;2263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4" name="Google Shape;2264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6" name="Google Shape;2336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7" name="Google Shape;2337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7" name="Google Shape;240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8" name="Google Shape;2408;p4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4" name="Google Shape;247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5" name="Google Shape;2475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2" name="Google Shape;254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3" name="Google Shape;2543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1" name="Google Shape;264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2" name="Google Shape;2642;p4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5" name="Google Shape;2745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6" name="Google Shape;2746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8" name="Shape 2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9" name="Google Shape;283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0" name="Google Shape;284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1" name="Google Shape;2841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0" name="Google Shape;2940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1" name="Google Shape;294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42" name="Google Shape;2942;p4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1" name="Shape 3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2" name="Google Shape;3032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3" name="Google Shape;3033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4" name="Google Shape;3034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4" name="Google Shape;3044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5" name="Google Shape;3045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4" name="Google Shape;305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5" name="Google Shape;3055;p5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5" name="Google Shape;312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6" name="Google Shape;3126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8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0" name="Google Shape;3150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1" name="Google Shape;3151;p5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5" name="Shape 3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6" name="Google Shape;3176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7" name="Google Shape;317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8" name="Google Shape;3178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7" name="Google Shape;318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8" name="Google Shape;3188;p5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6" name="Google Shape;3226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7" name="Google Shape;3227;p5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7" name="Google Shape;323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8" name="Google Shape;3238;p5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6" name="Google Shape;3246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47" name="Google Shape;3247;p5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4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6" name="Google Shape;3306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7" name="Google Shape;3307;p5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4" name="Google Shape;6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8" name="Google Shape;336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69" name="Google Shape;3369;p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6" name="Google Shape;3426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7" name="Google Shape;3427;p6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3" name="Shape 3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4" name="Google Shape;3504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5" name="Google Shape;35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6" name="Google Shape;3506;p6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4" name="Google Shape;3514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15" name="Google Shape;3515;p6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7" name="Google Shape;362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8" name="Google Shape;3628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29" name="Google Shape;3629;p6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0" name="Google Shape;3730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31" name="Google Shape;3731;p6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6" name="Google Shape;3836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7" name="Google Shape;3837;p6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4" name="Google Shape;4024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5" name="Google Shape;4025;p6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6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8" name="Google Shape;4098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9" name="Google Shape;4099;p6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7" name="Shape 4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Google Shape;4108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9" name="Google Shape;4109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0" name="Google Shape;4110;p6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6" name="Google Shape;7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6" name="Shape 4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7" name="Google Shape;4117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8" name="Google Shape;4118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3" name="Shape 4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4" name="Google Shape;4344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5" name="Google Shape;4345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4" name="Shape 4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5" name="Google Shape;4545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6" name="Google Shape;4546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3" name="Shape 4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4" name="Google Shape;4744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5" name="Google Shape;4745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3" name="Shape 4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" name="Google Shape;4894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5" name="Google Shape;4895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6" name="Google Shape;5196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7" name="Google Shape;5197;p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9" name="Shape 5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0" name="Google Shape;5510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1" name="Google Shape;5511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12" name="Google Shape;5512;p7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8" name="Shape 5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9" name="Google Shape;5849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0" name="Google Shape;5850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51" name="Google Shape;5851;p7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9" name="Shape 5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0" name="Google Shape;5860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61" name="Google Shape;5861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2" name="Google Shape;5862;p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3" name="Shape 5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4" name="Google Shape;5874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5" name="Google Shape;5875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6" name="Google Shape;5876;p7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9" name="Google Shape;96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0" name="Google Shape;97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3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5" name="Google Shape;5885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86" name="Google Shape;5886;p8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6" name="Shape 5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7" name="Google Shape;5897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8" name="Google Shape;5898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9" name="Google Shape;5899;p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7" name="Shape 5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" name="Google Shape;5908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9" name="Google Shape;5909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10" name="Google Shape;5910;p8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8" name="Shape 5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9" name="Google Shape;5919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0" name="Google Shape;5920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21" name="Google Shape;5921;p8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9" name="Shape 5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0" name="Google Shape;5930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1" name="Google Shape;5931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32" name="Google Shape;5932;p8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9" name="Shape 5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0" name="Google Shape;5940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1" name="Google Shape;594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42" name="Google Shape;5942;p8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9" name="Shape 5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0" name="Google Shape;5950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1" name="Google Shape;5951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2" name="Google Shape;5952;p8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2" name="Shape 5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3" name="Google Shape;5963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4" name="Google Shape;5964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65" name="Google Shape;5965;p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2" name="Shape 5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3" name="Google Shape;597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4" name="Google Shape;5974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75" name="Google Shape;5975;p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4" name="Shape 5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5" name="Google Shape;5985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6" name="Google Shape;5986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87" name="Google Shape;5987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2" name="Google Shape;1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3" name="Google Shape;1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6" name="Shape 6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7" name="Google Shape;6017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8" name="Google Shape;6018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19" name="Google Shape;6019;p9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6" name="Shape 6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7" name="Google Shape;6027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8" name="Google Shape;6028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29" name="Google Shape;6029;p9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7" name="Shape 6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8" name="Google Shape;6038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39" name="Google Shape;6039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4" name="Shape 6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5" name="Google Shape;6165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66" name="Google Shape;6166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5" name="Shape 6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6" name="Google Shape;6306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07" name="Google Shape;6307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0" name="Google Shape;6460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61" name="Google Shape;6461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9" name="Shape 6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0" name="Google Shape;6610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1" name="Google Shape;6611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0" name="Shape 6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" name="Google Shape;6661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62" name="Google Shape;6662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3" name="Shape 6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4" name="Google Shape;6794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95" name="Google Shape;6795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3" name="Shape 6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4" name="Google Shape;6824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5" name="Google Shape;6825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26" name="Google Shape;6826;p9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12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12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12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4.png"/><Relationship Id="rId4" Type="http://schemas.openxmlformats.org/officeDocument/2006/relationships/image" Target="../media/image99.png"/><Relationship Id="rId9" Type="http://schemas.openxmlformats.org/officeDocument/2006/relationships/image" Target="../media/image159.png"/><Relationship Id="rId5" Type="http://schemas.openxmlformats.org/officeDocument/2006/relationships/image" Target="../media/image157.png"/><Relationship Id="rId6" Type="http://schemas.openxmlformats.org/officeDocument/2006/relationships/image" Target="../media/image151.png"/><Relationship Id="rId7" Type="http://schemas.openxmlformats.org/officeDocument/2006/relationships/image" Target="../media/image119.png"/><Relationship Id="rId8" Type="http://schemas.openxmlformats.org/officeDocument/2006/relationships/image" Target="../media/image116.png"/><Relationship Id="rId11" Type="http://schemas.openxmlformats.org/officeDocument/2006/relationships/image" Target="../media/image153.png"/><Relationship Id="rId10" Type="http://schemas.openxmlformats.org/officeDocument/2006/relationships/image" Target="../media/image14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4.png"/><Relationship Id="rId4" Type="http://schemas.openxmlformats.org/officeDocument/2006/relationships/image" Target="../media/image99.png"/><Relationship Id="rId9" Type="http://schemas.openxmlformats.org/officeDocument/2006/relationships/image" Target="../media/image159.png"/><Relationship Id="rId5" Type="http://schemas.openxmlformats.org/officeDocument/2006/relationships/image" Target="../media/image157.png"/><Relationship Id="rId6" Type="http://schemas.openxmlformats.org/officeDocument/2006/relationships/image" Target="../media/image151.png"/><Relationship Id="rId7" Type="http://schemas.openxmlformats.org/officeDocument/2006/relationships/image" Target="../media/image119.png"/><Relationship Id="rId8" Type="http://schemas.openxmlformats.org/officeDocument/2006/relationships/image" Target="../media/image116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4.png"/><Relationship Id="rId4" Type="http://schemas.openxmlformats.org/officeDocument/2006/relationships/image" Target="../media/image99.png"/><Relationship Id="rId5" Type="http://schemas.openxmlformats.org/officeDocument/2006/relationships/image" Target="../media/image157.png"/><Relationship Id="rId6" Type="http://schemas.openxmlformats.org/officeDocument/2006/relationships/image" Target="../media/image15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63.png"/><Relationship Id="rId4" Type="http://schemas.openxmlformats.org/officeDocument/2006/relationships/image" Target="../media/image161.png"/><Relationship Id="rId5" Type="http://schemas.openxmlformats.org/officeDocument/2006/relationships/image" Target="../media/image172.png"/><Relationship Id="rId6" Type="http://schemas.openxmlformats.org/officeDocument/2006/relationships/image" Target="../media/image162.png"/><Relationship Id="rId7" Type="http://schemas.openxmlformats.org/officeDocument/2006/relationships/image" Target="../media/image165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4.png"/><Relationship Id="rId4" Type="http://schemas.openxmlformats.org/officeDocument/2006/relationships/image" Target="../media/image99.png"/><Relationship Id="rId5" Type="http://schemas.openxmlformats.org/officeDocument/2006/relationships/image" Target="../media/image146.png"/><Relationship Id="rId6" Type="http://schemas.openxmlformats.org/officeDocument/2006/relationships/image" Target="../media/image170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4.png"/><Relationship Id="rId4" Type="http://schemas.openxmlformats.org/officeDocument/2006/relationships/image" Target="../media/image99.png"/><Relationship Id="rId5" Type="http://schemas.openxmlformats.org/officeDocument/2006/relationships/image" Target="../media/image146.png"/><Relationship Id="rId6" Type="http://schemas.openxmlformats.org/officeDocument/2006/relationships/image" Target="../media/image17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14.png"/><Relationship Id="rId5" Type="http://schemas.openxmlformats.org/officeDocument/2006/relationships/image" Target="../media/image103.png"/><Relationship Id="rId6" Type="http://schemas.openxmlformats.org/officeDocument/2006/relationships/image" Target="../media/image107.png"/><Relationship Id="rId7" Type="http://schemas.openxmlformats.org/officeDocument/2006/relationships/image" Target="../media/image131.png"/><Relationship Id="rId8" Type="http://schemas.openxmlformats.org/officeDocument/2006/relationships/image" Target="../media/image110.png"/><Relationship Id="rId11" Type="http://schemas.openxmlformats.org/officeDocument/2006/relationships/image" Target="../media/image111.png"/><Relationship Id="rId10" Type="http://schemas.openxmlformats.org/officeDocument/2006/relationships/image" Target="../media/image104.png"/><Relationship Id="rId13" Type="http://schemas.openxmlformats.org/officeDocument/2006/relationships/image" Target="../media/image112.png"/><Relationship Id="rId12" Type="http://schemas.openxmlformats.org/officeDocument/2006/relationships/image" Target="../media/image130.png"/><Relationship Id="rId15" Type="http://schemas.openxmlformats.org/officeDocument/2006/relationships/image" Target="../media/image14.png"/><Relationship Id="rId14" Type="http://schemas.openxmlformats.org/officeDocument/2006/relationships/image" Target="../media/image136.png"/><Relationship Id="rId16" Type="http://schemas.openxmlformats.org/officeDocument/2006/relationships/image" Target="../media/image9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76.jpg"/><Relationship Id="rId4" Type="http://schemas.openxmlformats.org/officeDocument/2006/relationships/image" Target="../media/image175.jpg"/><Relationship Id="rId5" Type="http://schemas.openxmlformats.org/officeDocument/2006/relationships/image" Target="../media/image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8.jpg"/><Relationship Id="rId5" Type="http://schemas.openxmlformats.org/officeDocument/2006/relationships/image" Target="../media/image5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8.jpg"/><Relationship Id="rId5" Type="http://schemas.openxmlformats.org/officeDocument/2006/relationships/image" Target="../media/image7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8.jpg"/><Relationship Id="rId5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8.png"/><Relationship Id="rId13" Type="http://schemas.openxmlformats.org/officeDocument/2006/relationships/image" Target="../media/image45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5.gif"/><Relationship Id="rId4" Type="http://schemas.openxmlformats.org/officeDocument/2006/relationships/image" Target="../media/image58.jpg"/><Relationship Id="rId9" Type="http://schemas.openxmlformats.org/officeDocument/2006/relationships/image" Target="../media/image29.png"/><Relationship Id="rId5" Type="http://schemas.openxmlformats.org/officeDocument/2006/relationships/image" Target="../media/image61.png"/><Relationship Id="rId6" Type="http://schemas.openxmlformats.org/officeDocument/2006/relationships/image" Target="../media/image53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Relationship Id="rId4" Type="http://schemas.openxmlformats.org/officeDocument/2006/relationships/image" Target="../media/image61.png"/><Relationship Id="rId5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72.png"/><Relationship Id="rId5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39.png"/><Relationship Id="rId11" Type="http://schemas.openxmlformats.org/officeDocument/2006/relationships/image" Target="../media/image8.png"/><Relationship Id="rId22" Type="http://schemas.openxmlformats.org/officeDocument/2006/relationships/image" Target="../media/image29.png"/><Relationship Id="rId10" Type="http://schemas.openxmlformats.org/officeDocument/2006/relationships/image" Target="../media/image52.png"/><Relationship Id="rId21" Type="http://schemas.openxmlformats.org/officeDocument/2006/relationships/image" Target="../media/image12.png"/><Relationship Id="rId13" Type="http://schemas.openxmlformats.org/officeDocument/2006/relationships/image" Target="../media/image27.png"/><Relationship Id="rId24" Type="http://schemas.openxmlformats.org/officeDocument/2006/relationships/image" Target="../media/image3.png"/><Relationship Id="rId12" Type="http://schemas.openxmlformats.org/officeDocument/2006/relationships/image" Target="../media/image28.png"/><Relationship Id="rId23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9" Type="http://schemas.openxmlformats.org/officeDocument/2006/relationships/image" Target="../media/image10.png"/><Relationship Id="rId15" Type="http://schemas.openxmlformats.org/officeDocument/2006/relationships/image" Target="../media/image24.png"/><Relationship Id="rId14" Type="http://schemas.openxmlformats.org/officeDocument/2006/relationships/image" Target="../media/image33.png"/><Relationship Id="rId17" Type="http://schemas.openxmlformats.org/officeDocument/2006/relationships/image" Target="../media/image21.png"/><Relationship Id="rId16" Type="http://schemas.openxmlformats.org/officeDocument/2006/relationships/image" Target="../media/image11.png"/><Relationship Id="rId5" Type="http://schemas.openxmlformats.org/officeDocument/2006/relationships/image" Target="../media/image1.png"/><Relationship Id="rId19" Type="http://schemas.openxmlformats.org/officeDocument/2006/relationships/image" Target="../media/image36.png"/><Relationship Id="rId6" Type="http://schemas.openxmlformats.org/officeDocument/2006/relationships/image" Target="../media/image14.png"/><Relationship Id="rId18" Type="http://schemas.openxmlformats.org/officeDocument/2006/relationships/image" Target="../media/image30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Relationship Id="rId5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Relationship Id="rId5" Type="http://schemas.openxmlformats.org/officeDocument/2006/relationships/image" Target="../media/image8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Relationship Id="rId4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5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7.png"/><Relationship Id="rId7" Type="http://schemas.openxmlformats.org/officeDocument/2006/relationships/image" Target="../media/image8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5.png"/><Relationship Id="rId4" Type="http://schemas.openxmlformats.org/officeDocument/2006/relationships/image" Target="../media/image90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5.png"/><Relationship Id="rId4" Type="http://schemas.openxmlformats.org/officeDocument/2006/relationships/image" Target="../media/image7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6.png"/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30.png"/><Relationship Id="rId8" Type="http://schemas.openxmlformats.org/officeDocument/2006/relationships/image" Target="../media/image3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45.png"/><Relationship Id="rId4" Type="http://schemas.openxmlformats.org/officeDocument/2006/relationships/image" Target="../media/image91.png"/><Relationship Id="rId5" Type="http://schemas.openxmlformats.org/officeDocument/2006/relationships/image" Target="../media/image10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5.png"/><Relationship Id="rId4" Type="http://schemas.openxmlformats.org/officeDocument/2006/relationships/image" Target="../media/image8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45.png"/><Relationship Id="rId4" Type="http://schemas.openxmlformats.org/officeDocument/2006/relationships/image" Target="../media/image8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45.png"/><Relationship Id="rId4" Type="http://schemas.openxmlformats.org/officeDocument/2006/relationships/image" Target="../media/image7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9.png"/><Relationship Id="rId4" Type="http://schemas.openxmlformats.org/officeDocument/2006/relationships/image" Target="../media/image10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5.png"/><Relationship Id="rId4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5.png"/><Relationship Id="rId4" Type="http://schemas.openxmlformats.org/officeDocument/2006/relationships/image" Target="../media/image98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5.png"/><Relationship Id="rId4" Type="http://schemas.openxmlformats.org/officeDocument/2006/relationships/image" Target="../media/image95.png"/><Relationship Id="rId5" Type="http://schemas.openxmlformats.org/officeDocument/2006/relationships/image" Target="../media/image88.png"/><Relationship Id="rId6" Type="http://schemas.openxmlformats.org/officeDocument/2006/relationships/image" Target="../media/image97.png"/><Relationship Id="rId7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5.png"/></Relationships>
</file>

<file path=ppt/slides/_rels/slide92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33.png"/><Relationship Id="rId21" Type="http://schemas.openxmlformats.org/officeDocument/2006/relationships/image" Target="../media/image116.png"/><Relationship Id="rId24" Type="http://schemas.openxmlformats.org/officeDocument/2006/relationships/image" Target="../media/image141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25" Type="http://schemas.openxmlformats.org/officeDocument/2006/relationships/image" Target="../media/image138.png"/><Relationship Id="rId5" Type="http://schemas.openxmlformats.org/officeDocument/2006/relationships/image" Target="../media/image14.png"/><Relationship Id="rId6" Type="http://schemas.openxmlformats.org/officeDocument/2006/relationships/image" Target="../media/image99.png"/><Relationship Id="rId7" Type="http://schemas.openxmlformats.org/officeDocument/2006/relationships/image" Target="../media/image1.png"/><Relationship Id="rId8" Type="http://schemas.openxmlformats.org/officeDocument/2006/relationships/image" Target="../media/image103.png"/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3" Type="http://schemas.openxmlformats.org/officeDocument/2006/relationships/image" Target="../media/image104.png"/><Relationship Id="rId12" Type="http://schemas.openxmlformats.org/officeDocument/2006/relationships/image" Target="../media/image114.png"/><Relationship Id="rId15" Type="http://schemas.openxmlformats.org/officeDocument/2006/relationships/image" Target="../media/image130.png"/><Relationship Id="rId14" Type="http://schemas.openxmlformats.org/officeDocument/2006/relationships/image" Target="../media/image111.png"/><Relationship Id="rId17" Type="http://schemas.openxmlformats.org/officeDocument/2006/relationships/image" Target="../media/image136.png"/><Relationship Id="rId16" Type="http://schemas.openxmlformats.org/officeDocument/2006/relationships/image" Target="../media/image112.png"/><Relationship Id="rId19" Type="http://schemas.openxmlformats.org/officeDocument/2006/relationships/image" Target="../media/image121.png"/><Relationship Id="rId18" Type="http://schemas.openxmlformats.org/officeDocument/2006/relationships/image" Target="../media/image146.png"/></Relationships>
</file>

<file path=ppt/slides/_rels/slide93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33.png"/><Relationship Id="rId21" Type="http://schemas.openxmlformats.org/officeDocument/2006/relationships/image" Target="../media/image116.png"/><Relationship Id="rId24" Type="http://schemas.openxmlformats.org/officeDocument/2006/relationships/image" Target="../media/image141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26" Type="http://schemas.openxmlformats.org/officeDocument/2006/relationships/image" Target="../media/image145.png"/><Relationship Id="rId25" Type="http://schemas.openxmlformats.org/officeDocument/2006/relationships/image" Target="../media/image138.png"/><Relationship Id="rId28" Type="http://schemas.openxmlformats.org/officeDocument/2006/relationships/image" Target="../media/image147.png"/><Relationship Id="rId27" Type="http://schemas.openxmlformats.org/officeDocument/2006/relationships/image" Target="../media/image137.png"/><Relationship Id="rId5" Type="http://schemas.openxmlformats.org/officeDocument/2006/relationships/image" Target="../media/image14.png"/><Relationship Id="rId6" Type="http://schemas.openxmlformats.org/officeDocument/2006/relationships/image" Target="../media/image99.png"/><Relationship Id="rId29" Type="http://schemas.openxmlformats.org/officeDocument/2006/relationships/image" Target="../media/image152.png"/><Relationship Id="rId7" Type="http://schemas.openxmlformats.org/officeDocument/2006/relationships/image" Target="../media/image1.png"/><Relationship Id="rId8" Type="http://schemas.openxmlformats.org/officeDocument/2006/relationships/image" Target="../media/image103.png"/><Relationship Id="rId31" Type="http://schemas.openxmlformats.org/officeDocument/2006/relationships/image" Target="../media/image28.png"/><Relationship Id="rId30" Type="http://schemas.openxmlformats.org/officeDocument/2006/relationships/image" Target="../media/image11.png"/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3" Type="http://schemas.openxmlformats.org/officeDocument/2006/relationships/image" Target="../media/image104.png"/><Relationship Id="rId12" Type="http://schemas.openxmlformats.org/officeDocument/2006/relationships/image" Target="../media/image114.png"/><Relationship Id="rId15" Type="http://schemas.openxmlformats.org/officeDocument/2006/relationships/image" Target="../media/image130.png"/><Relationship Id="rId14" Type="http://schemas.openxmlformats.org/officeDocument/2006/relationships/image" Target="../media/image111.png"/><Relationship Id="rId17" Type="http://schemas.openxmlformats.org/officeDocument/2006/relationships/image" Target="../media/image136.png"/><Relationship Id="rId16" Type="http://schemas.openxmlformats.org/officeDocument/2006/relationships/image" Target="../media/image112.png"/><Relationship Id="rId19" Type="http://schemas.openxmlformats.org/officeDocument/2006/relationships/image" Target="../media/image121.png"/><Relationship Id="rId18" Type="http://schemas.openxmlformats.org/officeDocument/2006/relationships/image" Target="../media/image146.png"/></Relationships>
</file>

<file path=ppt/slides/_rels/slide9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33.png"/><Relationship Id="rId21" Type="http://schemas.openxmlformats.org/officeDocument/2006/relationships/image" Target="../media/image116.png"/><Relationship Id="rId24" Type="http://schemas.openxmlformats.org/officeDocument/2006/relationships/image" Target="../media/image141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26" Type="http://schemas.openxmlformats.org/officeDocument/2006/relationships/image" Target="../media/image155.png"/><Relationship Id="rId25" Type="http://schemas.openxmlformats.org/officeDocument/2006/relationships/image" Target="../media/image138.png"/><Relationship Id="rId5" Type="http://schemas.openxmlformats.org/officeDocument/2006/relationships/image" Target="../media/image14.png"/><Relationship Id="rId6" Type="http://schemas.openxmlformats.org/officeDocument/2006/relationships/image" Target="../media/image99.png"/><Relationship Id="rId7" Type="http://schemas.openxmlformats.org/officeDocument/2006/relationships/image" Target="../media/image1.png"/><Relationship Id="rId8" Type="http://schemas.openxmlformats.org/officeDocument/2006/relationships/image" Target="../media/image103.png"/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3" Type="http://schemas.openxmlformats.org/officeDocument/2006/relationships/image" Target="../media/image104.png"/><Relationship Id="rId12" Type="http://schemas.openxmlformats.org/officeDocument/2006/relationships/image" Target="../media/image114.png"/><Relationship Id="rId15" Type="http://schemas.openxmlformats.org/officeDocument/2006/relationships/image" Target="../media/image130.png"/><Relationship Id="rId14" Type="http://schemas.openxmlformats.org/officeDocument/2006/relationships/image" Target="../media/image111.png"/><Relationship Id="rId17" Type="http://schemas.openxmlformats.org/officeDocument/2006/relationships/image" Target="../media/image136.png"/><Relationship Id="rId16" Type="http://schemas.openxmlformats.org/officeDocument/2006/relationships/image" Target="../media/image112.png"/><Relationship Id="rId19" Type="http://schemas.openxmlformats.org/officeDocument/2006/relationships/image" Target="../media/image121.png"/><Relationship Id="rId18" Type="http://schemas.openxmlformats.org/officeDocument/2006/relationships/image" Target="../media/image146.png"/></Relationships>
</file>

<file path=ppt/slides/_rels/slide9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33.png"/><Relationship Id="rId21" Type="http://schemas.openxmlformats.org/officeDocument/2006/relationships/image" Target="../media/image116.png"/><Relationship Id="rId24" Type="http://schemas.openxmlformats.org/officeDocument/2006/relationships/image" Target="../media/image141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25" Type="http://schemas.openxmlformats.org/officeDocument/2006/relationships/image" Target="../media/image138.png"/><Relationship Id="rId5" Type="http://schemas.openxmlformats.org/officeDocument/2006/relationships/image" Target="../media/image14.png"/><Relationship Id="rId6" Type="http://schemas.openxmlformats.org/officeDocument/2006/relationships/image" Target="../media/image99.png"/><Relationship Id="rId7" Type="http://schemas.openxmlformats.org/officeDocument/2006/relationships/image" Target="../media/image1.png"/><Relationship Id="rId8" Type="http://schemas.openxmlformats.org/officeDocument/2006/relationships/image" Target="../media/image103.png"/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3" Type="http://schemas.openxmlformats.org/officeDocument/2006/relationships/image" Target="../media/image104.png"/><Relationship Id="rId12" Type="http://schemas.openxmlformats.org/officeDocument/2006/relationships/image" Target="../media/image114.png"/><Relationship Id="rId15" Type="http://schemas.openxmlformats.org/officeDocument/2006/relationships/image" Target="../media/image130.png"/><Relationship Id="rId14" Type="http://schemas.openxmlformats.org/officeDocument/2006/relationships/image" Target="../media/image111.png"/><Relationship Id="rId17" Type="http://schemas.openxmlformats.org/officeDocument/2006/relationships/image" Target="../media/image136.png"/><Relationship Id="rId16" Type="http://schemas.openxmlformats.org/officeDocument/2006/relationships/image" Target="../media/image112.png"/><Relationship Id="rId19" Type="http://schemas.openxmlformats.org/officeDocument/2006/relationships/image" Target="../media/image121.png"/><Relationship Id="rId18" Type="http://schemas.openxmlformats.org/officeDocument/2006/relationships/image" Target="../media/image146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19.png"/><Relationship Id="rId22" Type="http://schemas.openxmlformats.org/officeDocument/2006/relationships/image" Target="../media/image133.png"/><Relationship Id="rId21" Type="http://schemas.openxmlformats.org/officeDocument/2006/relationships/image" Target="../media/image116.png"/><Relationship Id="rId24" Type="http://schemas.openxmlformats.org/officeDocument/2006/relationships/image" Target="../media/image141.png"/><Relationship Id="rId23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3.png"/><Relationship Id="rId4" Type="http://schemas.openxmlformats.org/officeDocument/2006/relationships/image" Target="../media/image96.png"/><Relationship Id="rId9" Type="http://schemas.openxmlformats.org/officeDocument/2006/relationships/image" Target="../media/image107.png"/><Relationship Id="rId25" Type="http://schemas.openxmlformats.org/officeDocument/2006/relationships/image" Target="../media/image138.png"/><Relationship Id="rId5" Type="http://schemas.openxmlformats.org/officeDocument/2006/relationships/image" Target="../media/image14.png"/><Relationship Id="rId6" Type="http://schemas.openxmlformats.org/officeDocument/2006/relationships/image" Target="../media/image99.png"/><Relationship Id="rId7" Type="http://schemas.openxmlformats.org/officeDocument/2006/relationships/image" Target="../media/image1.png"/><Relationship Id="rId8" Type="http://schemas.openxmlformats.org/officeDocument/2006/relationships/image" Target="../media/image103.png"/><Relationship Id="rId11" Type="http://schemas.openxmlformats.org/officeDocument/2006/relationships/image" Target="../media/image110.png"/><Relationship Id="rId10" Type="http://schemas.openxmlformats.org/officeDocument/2006/relationships/image" Target="../media/image131.png"/><Relationship Id="rId13" Type="http://schemas.openxmlformats.org/officeDocument/2006/relationships/image" Target="../media/image104.png"/><Relationship Id="rId12" Type="http://schemas.openxmlformats.org/officeDocument/2006/relationships/image" Target="../media/image114.png"/><Relationship Id="rId15" Type="http://schemas.openxmlformats.org/officeDocument/2006/relationships/image" Target="../media/image130.png"/><Relationship Id="rId14" Type="http://schemas.openxmlformats.org/officeDocument/2006/relationships/image" Target="../media/image111.png"/><Relationship Id="rId17" Type="http://schemas.openxmlformats.org/officeDocument/2006/relationships/image" Target="../media/image136.png"/><Relationship Id="rId16" Type="http://schemas.openxmlformats.org/officeDocument/2006/relationships/image" Target="../media/image112.png"/><Relationship Id="rId19" Type="http://schemas.openxmlformats.org/officeDocument/2006/relationships/image" Target="../media/image121.png"/><Relationship Id="rId18" Type="http://schemas.openxmlformats.org/officeDocument/2006/relationships/image" Target="../media/image14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4781916" y="2708683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90" name="Google Shape;90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2" name="Google Shape;92;p1"/>
          <p:cNvCxnSpPr/>
          <p:nvPr/>
        </p:nvCxnSpPr>
        <p:spPr>
          <a:xfrm flipH="1" rot="10800000">
            <a:off x="4781916" y="3396817"/>
            <a:ext cx="4581449" cy="1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93" name="Google Shape;93;p1"/>
          <p:cNvGrpSpPr/>
          <p:nvPr/>
        </p:nvGrpSpPr>
        <p:grpSpPr>
          <a:xfrm rot="10800000">
            <a:off x="10855702" y="266068"/>
            <a:ext cx="1066895" cy="1078155"/>
            <a:chOff x="313844" y="5489699"/>
            <a:chExt cx="1066895" cy="1078155"/>
          </a:xfrm>
        </p:grpSpPr>
        <p:sp>
          <p:nvSpPr>
            <p:cNvPr id="94" name="Google Shape;94;p1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" name="Google Shape;96;p1"/>
          <p:cNvSpPr/>
          <p:nvPr/>
        </p:nvSpPr>
        <p:spPr>
          <a:xfrm>
            <a:off x="4781916" y="3642664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NETWORKS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4781916" y="4040269"/>
            <a:ext cx="65751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4325" y="1977398"/>
            <a:ext cx="1567950" cy="29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4" name="Google Shape;1284;p10"/>
          <p:cNvGrpSpPr/>
          <p:nvPr/>
        </p:nvGrpSpPr>
        <p:grpSpPr>
          <a:xfrm>
            <a:off x="6859466" y="1579642"/>
            <a:ext cx="1654101" cy="2401887"/>
            <a:chOff x="3457903" y="1592254"/>
            <a:chExt cx="1654101" cy="2401887"/>
          </a:xfrm>
        </p:grpSpPr>
        <p:sp>
          <p:nvSpPr>
            <p:cNvPr id="1285" name="Google Shape;1285;p10"/>
            <p:cNvSpPr/>
            <p:nvPr/>
          </p:nvSpPr>
          <p:spPr>
            <a:xfrm>
              <a:off x="3457903" y="1592254"/>
              <a:ext cx="1654101" cy="24018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0"/>
            <p:cNvSpPr/>
            <p:nvPr/>
          </p:nvSpPr>
          <p:spPr>
            <a:xfrm>
              <a:off x="3992843" y="3517620"/>
              <a:ext cx="666750" cy="28257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0"/>
            <p:cNvSpPr/>
            <p:nvPr/>
          </p:nvSpPr>
          <p:spPr>
            <a:xfrm>
              <a:off x="3996418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controller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0"/>
            <p:cNvSpPr txBox="1"/>
            <p:nvPr/>
          </p:nvSpPr>
          <p:spPr>
            <a:xfrm>
              <a:off x="3963393" y="3514379"/>
              <a:ext cx="7377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0"/>
            <p:cNvSpPr/>
            <p:nvPr/>
          </p:nvSpPr>
          <p:spPr>
            <a:xfrm flipH="1">
              <a:off x="4297726" y="2473508"/>
              <a:ext cx="291334" cy="460375"/>
            </a:xfrm>
            <a:custGeom>
              <a:rect b="b" l="l" r="r" t="t"/>
              <a:pathLst>
                <a:path extrusionOk="0" h="478" w="361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cap="flat" cmpd="sng" w="38100">
              <a:solidFill>
                <a:srgbClr val="0000A8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0" name="Google Shape;1290;p10"/>
            <p:cNvCxnSpPr/>
            <p:nvPr/>
          </p:nvCxnSpPr>
          <p:spPr>
            <a:xfrm>
              <a:off x="3643959" y="2628755"/>
              <a:ext cx="1358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1" name="Google Shape;1291;p10"/>
            <p:cNvCxnSpPr/>
            <p:nvPr/>
          </p:nvCxnSpPr>
          <p:spPr>
            <a:xfrm rot="10800000">
              <a:off x="4182165" y="2631881"/>
              <a:ext cx="0" cy="30003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92" name="Google Shape;1292;p10"/>
            <p:cNvSpPr/>
            <p:nvPr/>
          </p:nvSpPr>
          <p:spPr>
            <a:xfrm>
              <a:off x="3536392" y="1927519"/>
              <a:ext cx="657225" cy="519112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0"/>
            <p:cNvSpPr/>
            <p:nvPr/>
          </p:nvSpPr>
          <p:spPr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94" name="Google Shape;1294;p10"/>
            <p:cNvCxnSpPr/>
            <p:nvPr/>
          </p:nvCxnSpPr>
          <p:spPr>
            <a:xfrm rot="10800000">
              <a:off x="3836047" y="2458893"/>
              <a:ext cx="1587" cy="16986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5" name="Google Shape;1295;p10"/>
            <p:cNvCxnSpPr/>
            <p:nvPr/>
          </p:nvCxnSpPr>
          <p:spPr>
            <a:xfrm rot="10800000">
              <a:off x="4709172" y="2460480"/>
              <a:ext cx="1587" cy="1714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6" name="Google Shape;1296;p10"/>
            <p:cNvCxnSpPr/>
            <p:nvPr/>
          </p:nvCxnSpPr>
          <p:spPr>
            <a:xfrm flipH="1">
              <a:off x="4308787" y="3249620"/>
              <a:ext cx="4474" cy="356262"/>
            </a:xfrm>
            <a:prstGeom prst="straightConnector1">
              <a:avLst/>
            </a:prstGeom>
            <a:noFill/>
            <a:ln cap="flat" cmpd="sng" w="38100">
              <a:solidFill>
                <a:srgbClr val="0000A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297" name="Google Shape;1297;p10"/>
            <p:cNvSpPr/>
            <p:nvPr/>
          </p:nvSpPr>
          <p:spPr>
            <a:xfrm>
              <a:off x="3718524" y="2820792"/>
              <a:ext cx="1122362" cy="108267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8" name="Google Shape;1298;p10"/>
          <p:cNvGrpSpPr/>
          <p:nvPr/>
        </p:nvGrpSpPr>
        <p:grpSpPr>
          <a:xfrm>
            <a:off x="3386648" y="1585768"/>
            <a:ext cx="1709144" cy="2401887"/>
            <a:chOff x="3386648" y="1585768"/>
            <a:chExt cx="1709144" cy="2401887"/>
          </a:xfrm>
        </p:grpSpPr>
        <p:sp>
          <p:nvSpPr>
            <p:cNvPr id="1299" name="Google Shape;1299;p10"/>
            <p:cNvSpPr/>
            <p:nvPr/>
          </p:nvSpPr>
          <p:spPr>
            <a:xfrm>
              <a:off x="3386648" y="1585768"/>
              <a:ext cx="1709144" cy="240188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"/>
            <p:cNvSpPr/>
            <p:nvPr/>
          </p:nvSpPr>
          <p:spPr>
            <a:xfrm>
              <a:off x="3837201" y="3524105"/>
              <a:ext cx="666750" cy="28257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"/>
            <p:cNvSpPr/>
            <p:nvPr/>
          </p:nvSpPr>
          <p:spPr>
            <a:xfrm>
              <a:off x="3856453" y="2936730"/>
              <a:ext cx="657225" cy="519113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controller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"/>
            <p:cNvSpPr txBox="1"/>
            <p:nvPr/>
          </p:nvSpPr>
          <p:spPr>
            <a:xfrm>
              <a:off x="3792993" y="3514379"/>
              <a:ext cx="7377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"/>
            <p:cNvSpPr/>
            <p:nvPr/>
          </p:nvSpPr>
          <p:spPr>
            <a:xfrm>
              <a:off x="3778897" y="2455718"/>
              <a:ext cx="326278" cy="460375"/>
            </a:xfrm>
            <a:custGeom>
              <a:rect b="b" l="l" r="r" t="t"/>
              <a:pathLst>
                <a:path extrusionOk="0" h="478" w="361">
                  <a:moveTo>
                    <a:pt x="0" y="0"/>
                  </a:moveTo>
                  <a:lnTo>
                    <a:pt x="0" y="230"/>
                  </a:lnTo>
                  <a:lnTo>
                    <a:pt x="361" y="230"/>
                  </a:lnTo>
                  <a:lnTo>
                    <a:pt x="359" y="478"/>
                  </a:lnTo>
                </a:path>
              </a:pathLst>
            </a:custGeom>
            <a:noFill/>
            <a:ln cap="flat" cmpd="sng" w="38100">
              <a:solidFill>
                <a:srgbClr val="0000A8"/>
              </a:solidFill>
              <a:prstDash val="solid"/>
              <a:round/>
              <a:headEnd len="med" w="med" type="triangl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4" name="Google Shape;1304;p10"/>
            <p:cNvCxnSpPr/>
            <p:nvPr/>
          </p:nvCxnSpPr>
          <p:spPr>
            <a:xfrm>
              <a:off x="3643959" y="2628755"/>
              <a:ext cx="13589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5" name="Google Shape;1305;p10"/>
            <p:cNvCxnSpPr/>
            <p:nvPr/>
          </p:nvCxnSpPr>
          <p:spPr>
            <a:xfrm rot="10800000">
              <a:off x="4164375" y="2631881"/>
              <a:ext cx="0" cy="30003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6" name="Google Shape;1306;p10"/>
            <p:cNvSpPr/>
            <p:nvPr/>
          </p:nvSpPr>
          <p:spPr>
            <a:xfrm>
              <a:off x="3532834" y="1938193"/>
              <a:ext cx="657225" cy="519112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cpu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"/>
            <p:cNvSpPr/>
            <p:nvPr/>
          </p:nvSpPr>
          <p:spPr>
            <a:xfrm>
              <a:off x="4351984" y="1939780"/>
              <a:ext cx="657225" cy="519113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memory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8" name="Google Shape;1308;p10"/>
            <p:cNvCxnSpPr/>
            <p:nvPr/>
          </p:nvCxnSpPr>
          <p:spPr>
            <a:xfrm rot="10800000">
              <a:off x="3836047" y="2458893"/>
              <a:ext cx="1587" cy="16986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9" name="Google Shape;1309;p10"/>
            <p:cNvCxnSpPr/>
            <p:nvPr/>
          </p:nvCxnSpPr>
          <p:spPr>
            <a:xfrm rot="10800000">
              <a:off x="4709172" y="2460480"/>
              <a:ext cx="1587" cy="1714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0" name="Google Shape;1310;p10"/>
            <p:cNvCxnSpPr/>
            <p:nvPr/>
          </p:nvCxnSpPr>
          <p:spPr>
            <a:xfrm flipH="1">
              <a:off x="4172601" y="3239892"/>
              <a:ext cx="4474" cy="356262"/>
            </a:xfrm>
            <a:prstGeom prst="straightConnector1">
              <a:avLst/>
            </a:prstGeom>
            <a:noFill/>
            <a:ln cap="flat" cmpd="sng" w="38100">
              <a:solidFill>
                <a:srgbClr val="0000A8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1311" name="Google Shape;1311;p10"/>
            <p:cNvSpPr/>
            <p:nvPr/>
          </p:nvSpPr>
          <p:spPr>
            <a:xfrm>
              <a:off x="3643876" y="2820792"/>
              <a:ext cx="1122362" cy="1082675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2" name="Google Shape;1312;p10"/>
          <p:cNvGrpSpPr/>
          <p:nvPr/>
        </p:nvGrpSpPr>
        <p:grpSpPr>
          <a:xfrm>
            <a:off x="2300585" y="1777854"/>
            <a:ext cx="1508125" cy="2035175"/>
            <a:chOff x="2695" y="1742"/>
            <a:chExt cx="950" cy="1282"/>
          </a:xfrm>
        </p:grpSpPr>
        <p:sp>
          <p:nvSpPr>
            <p:cNvPr id="1313" name="Google Shape;1313;p10"/>
            <p:cNvSpPr/>
            <p:nvPr/>
          </p:nvSpPr>
          <p:spPr>
            <a:xfrm>
              <a:off x="3228" y="2488"/>
              <a:ext cx="417" cy="536"/>
            </a:xfrm>
            <a:custGeom>
              <a:rect b="b" l="l" r="r" t="t"/>
              <a:pathLst>
                <a:path extrusionOk="0" h="12944" w="995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72941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"/>
            <p:cNvSpPr/>
            <p:nvPr/>
          </p:nvSpPr>
          <p:spPr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"/>
            <p:cNvSpPr/>
            <p:nvPr/>
          </p:nvSpPr>
          <p:spPr>
            <a:xfrm>
              <a:off x="3222" y="1767"/>
              <a:ext cx="244" cy="443"/>
            </a:xfrm>
            <a:custGeom>
              <a:rect b="b" l="l" r="r" t="t"/>
              <a:pathLst>
                <a:path extrusionOk="0" h="443" w="275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99000">
                  <a:srgbClr val="FFFFFF">
                    <a:alpha val="65098"/>
                  </a:srgbClr>
                </a:gs>
                <a:gs pos="100000">
                  <a:srgbClr val="FFFFFF">
                    <a:alpha val="65098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"/>
            <p:cNvSpPr/>
            <p:nvPr/>
          </p:nvSpPr>
          <p:spPr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0"/>
            <p:cNvSpPr txBox="1"/>
            <p:nvPr/>
          </p:nvSpPr>
          <p:spPr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8" name="Google Shape;1318;p10"/>
            <p:cNvCxnSpPr/>
            <p:nvPr/>
          </p:nvCxnSpPr>
          <p:spPr>
            <a:xfrm>
              <a:off x="2737" y="18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9" name="Google Shape;1319;p10"/>
            <p:cNvCxnSpPr/>
            <p:nvPr/>
          </p:nvCxnSpPr>
          <p:spPr>
            <a:xfrm>
              <a:off x="2737" y="2001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0" name="Google Shape;1320;p10"/>
            <p:cNvCxnSpPr/>
            <p:nvPr/>
          </p:nvCxnSpPr>
          <p:spPr>
            <a:xfrm>
              <a:off x="2735" y="2110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21" name="Google Shape;1321;p10"/>
            <p:cNvSpPr/>
            <p:nvPr/>
          </p:nvSpPr>
          <p:spPr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2" name="Google Shape;1322;p10"/>
            <p:cNvCxnSpPr/>
            <p:nvPr/>
          </p:nvCxnSpPr>
          <p:spPr>
            <a:xfrm>
              <a:off x="2734" y="2224"/>
              <a:ext cx="0" cy="65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23" name="Google Shape;1323;p10"/>
            <p:cNvCxnSpPr/>
            <p:nvPr/>
          </p:nvCxnSpPr>
          <p:spPr>
            <a:xfrm>
              <a:off x="3225" y="2218"/>
              <a:ext cx="0" cy="64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324" name="Google Shape;1324;p10"/>
            <p:cNvSpPr txBox="1"/>
            <p:nvPr/>
          </p:nvSpPr>
          <p:spPr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25" name="Google Shape;1325;p10"/>
            <p:cNvCxnSpPr/>
            <p:nvPr/>
          </p:nvCxnSpPr>
          <p:spPr>
            <a:xfrm>
              <a:off x="2736" y="2803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6" name="Google Shape;1326;p10"/>
            <p:cNvCxnSpPr/>
            <p:nvPr/>
          </p:nvCxnSpPr>
          <p:spPr>
            <a:xfrm>
              <a:off x="2737" y="2614"/>
              <a:ext cx="0" cy="65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27" name="Google Shape;1327;p10"/>
            <p:cNvCxnSpPr/>
            <p:nvPr/>
          </p:nvCxnSpPr>
          <p:spPr>
            <a:xfrm>
              <a:off x="3226" y="2614"/>
              <a:ext cx="0" cy="64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1328" name="Google Shape;1328;p10"/>
          <p:cNvGrpSpPr/>
          <p:nvPr/>
        </p:nvGrpSpPr>
        <p:grpSpPr>
          <a:xfrm>
            <a:off x="8154574" y="1741034"/>
            <a:ext cx="1453373" cy="2053837"/>
            <a:chOff x="9730606" y="1055376"/>
            <a:chExt cx="1453373" cy="2053837"/>
          </a:xfrm>
        </p:grpSpPr>
        <p:sp>
          <p:nvSpPr>
            <p:cNvPr id="1329" name="Google Shape;1329;p10"/>
            <p:cNvSpPr/>
            <p:nvPr/>
          </p:nvSpPr>
          <p:spPr>
            <a:xfrm flipH="1">
              <a:off x="9730606" y="2258313"/>
              <a:ext cx="623888" cy="850900"/>
            </a:xfrm>
            <a:custGeom>
              <a:rect b="b" l="l" r="r" t="t"/>
              <a:pathLst>
                <a:path extrusionOk="0" h="12944" w="995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8117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"/>
            <p:cNvSpPr/>
            <p:nvPr/>
          </p:nvSpPr>
          <p:spPr>
            <a:xfrm>
              <a:off x="10360066" y="2541276"/>
              <a:ext cx="776288" cy="41592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"/>
            <p:cNvSpPr/>
            <p:nvPr/>
          </p:nvSpPr>
          <p:spPr>
            <a:xfrm flipH="1">
              <a:off x="9935685" y="1076403"/>
              <a:ext cx="436563" cy="703263"/>
            </a:xfrm>
            <a:custGeom>
              <a:rect b="b" l="l" r="r" t="t"/>
              <a:pathLst>
                <a:path extrusionOk="0" h="443" w="275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100000">
                  <a:srgbClr val="FFFFFF">
                    <a:alpha val="8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"/>
            <p:cNvSpPr/>
            <p:nvPr/>
          </p:nvSpPr>
          <p:spPr>
            <a:xfrm>
              <a:off x="10355304" y="1090301"/>
              <a:ext cx="777876" cy="735013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"/>
            <p:cNvSpPr txBox="1"/>
            <p:nvPr/>
          </p:nvSpPr>
          <p:spPr>
            <a:xfrm>
              <a:off x="10306091" y="1055376"/>
              <a:ext cx="877888" cy="830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4" name="Google Shape;1334;p10"/>
            <p:cNvCxnSpPr/>
            <p:nvPr/>
          </p:nvCxnSpPr>
          <p:spPr>
            <a:xfrm>
              <a:off x="10360066" y="1303026"/>
              <a:ext cx="776288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5" name="Google Shape;1335;p10"/>
            <p:cNvCxnSpPr/>
            <p:nvPr/>
          </p:nvCxnSpPr>
          <p:spPr>
            <a:xfrm>
              <a:off x="10360066" y="1466539"/>
              <a:ext cx="776288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6" name="Google Shape;1336;p10"/>
            <p:cNvCxnSpPr/>
            <p:nvPr/>
          </p:nvCxnSpPr>
          <p:spPr>
            <a:xfrm>
              <a:off x="10356891" y="1639576"/>
              <a:ext cx="776288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7" name="Google Shape;1337;p10"/>
            <p:cNvSpPr/>
            <p:nvPr/>
          </p:nvSpPr>
          <p:spPr>
            <a:xfrm>
              <a:off x="10293391" y="1801501"/>
              <a:ext cx="876301" cy="1825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38" name="Google Shape;1338;p10"/>
            <p:cNvCxnSpPr/>
            <p:nvPr/>
          </p:nvCxnSpPr>
          <p:spPr>
            <a:xfrm>
              <a:off x="10355304" y="1820551"/>
              <a:ext cx="0" cy="103188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39" name="Google Shape;1339;p10"/>
            <p:cNvCxnSpPr/>
            <p:nvPr/>
          </p:nvCxnSpPr>
          <p:spPr>
            <a:xfrm>
              <a:off x="11134767" y="1811026"/>
              <a:ext cx="0" cy="10160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340" name="Google Shape;1340;p10"/>
            <p:cNvSpPr txBox="1"/>
            <p:nvPr/>
          </p:nvSpPr>
          <p:spPr>
            <a:xfrm>
              <a:off x="10388641" y="2501589"/>
              <a:ext cx="684213" cy="461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41" name="Google Shape;1341;p10"/>
            <p:cNvCxnSpPr/>
            <p:nvPr/>
          </p:nvCxnSpPr>
          <p:spPr>
            <a:xfrm>
              <a:off x="10358479" y="2739714"/>
              <a:ext cx="776288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2" name="Google Shape;1342;p10"/>
            <p:cNvCxnSpPr/>
            <p:nvPr/>
          </p:nvCxnSpPr>
          <p:spPr>
            <a:xfrm>
              <a:off x="10360066" y="2439676"/>
              <a:ext cx="0" cy="103188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43" name="Google Shape;1343;p10"/>
            <p:cNvCxnSpPr/>
            <p:nvPr/>
          </p:nvCxnSpPr>
          <p:spPr>
            <a:xfrm>
              <a:off x="11136354" y="2439676"/>
              <a:ext cx="0" cy="10160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1344" name="Google Shape;1344;p10"/>
          <p:cNvSpPr/>
          <p:nvPr/>
        </p:nvSpPr>
        <p:spPr>
          <a:xfrm>
            <a:off x="4153301" y="3785951"/>
            <a:ext cx="3591390" cy="522811"/>
          </a:xfrm>
          <a:custGeom>
            <a:rect b="b" l="l" r="r" t="t"/>
            <a:pathLst>
              <a:path extrusionOk="0" h="282601" w="5874327">
                <a:moveTo>
                  <a:pt x="0" y="5510"/>
                </a:moveTo>
                <a:lnTo>
                  <a:pt x="0" y="282601"/>
                </a:lnTo>
                <a:lnTo>
                  <a:pt x="5874327" y="282601"/>
                </a:lnTo>
                <a:cubicBezTo>
                  <a:pt x="5874327" y="204092"/>
                  <a:pt x="5863162" y="41065"/>
                  <a:pt x="5864278" y="0"/>
                </a:cubicBezTo>
              </a:path>
            </a:pathLst>
          </a:custGeom>
          <a:noFill/>
          <a:ln cap="flat" cmpd="sng" w="34925">
            <a:solidFill>
              <a:srgbClr val="0000A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10"/>
          <p:cNvSpPr txBox="1"/>
          <p:nvPr/>
        </p:nvSpPr>
        <p:spPr>
          <a:xfrm>
            <a:off x="606664" y="4637439"/>
            <a:ext cx="4946767" cy="1935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Sending side: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40005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encapsulates datagram in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40005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adds error checking bits, reliable data transfer, flow control,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10"/>
          <p:cNvSpPr txBox="1"/>
          <p:nvPr/>
        </p:nvSpPr>
        <p:spPr>
          <a:xfrm>
            <a:off x="5827716" y="4679508"/>
            <a:ext cx="5644542" cy="185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Receiving side: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40005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for errors, reliable data transfer, flow control,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40005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extracts datagram, passes to upper layer at receiving 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7" name="Google Shape;1347;p10"/>
          <p:cNvGrpSpPr/>
          <p:nvPr/>
        </p:nvGrpSpPr>
        <p:grpSpPr>
          <a:xfrm>
            <a:off x="957300" y="3054812"/>
            <a:ext cx="1569900" cy="338554"/>
            <a:chOff x="946500" y="2082812"/>
            <a:chExt cx="1569900" cy="338554"/>
          </a:xfrm>
        </p:grpSpPr>
        <p:sp>
          <p:nvSpPr>
            <p:cNvPr id="1348" name="Google Shape;1348;p10"/>
            <p:cNvSpPr/>
            <p:nvPr/>
          </p:nvSpPr>
          <p:spPr>
            <a:xfrm>
              <a:off x="977194" y="2096985"/>
              <a:ext cx="1539206" cy="311415"/>
            </a:xfrm>
            <a:prstGeom prst="rect">
              <a:avLst/>
            </a:prstGeom>
            <a:solidFill>
              <a:schemeClr val="lt1"/>
            </a:solidFill>
            <a:ln cap="flat" cmpd="sng" w="254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10"/>
            <p:cNvSpPr txBox="1"/>
            <p:nvPr/>
          </p:nvSpPr>
          <p:spPr>
            <a:xfrm>
              <a:off x="946500" y="2082812"/>
              <a:ext cx="615900" cy="338554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</a:t>
              </a:r>
              <a:endParaRPr b="0" baseline="-2500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0" name="Google Shape;1350;p10"/>
          <p:cNvGrpSpPr/>
          <p:nvPr/>
        </p:nvGrpSpPr>
        <p:grpSpPr>
          <a:xfrm>
            <a:off x="955870" y="3055124"/>
            <a:ext cx="1642179" cy="339427"/>
            <a:chOff x="8795014" y="27710"/>
            <a:chExt cx="1642179" cy="339427"/>
          </a:xfrm>
        </p:grpSpPr>
        <p:grpSp>
          <p:nvGrpSpPr>
            <p:cNvPr id="1351" name="Google Shape;1351;p10"/>
            <p:cNvGrpSpPr/>
            <p:nvPr/>
          </p:nvGrpSpPr>
          <p:grpSpPr>
            <a:xfrm>
              <a:off x="8795014" y="28583"/>
              <a:ext cx="1569900" cy="338554"/>
              <a:chOff x="946500" y="2082812"/>
              <a:chExt cx="1569900" cy="338554"/>
            </a:xfrm>
          </p:grpSpPr>
          <p:sp>
            <p:nvSpPr>
              <p:cNvPr id="1352" name="Google Shape;1352;p10"/>
              <p:cNvSpPr/>
              <p:nvPr/>
            </p:nvSpPr>
            <p:spPr>
              <a:xfrm>
                <a:off x="977194" y="2096985"/>
                <a:ext cx="1539206" cy="311415"/>
              </a:xfrm>
              <a:prstGeom prst="rect">
                <a:avLst/>
              </a:prstGeom>
              <a:solidFill>
                <a:schemeClr val="lt1"/>
              </a:solidFill>
              <a:ln cap="flat" cmpd="sng" w="25400">
                <a:solidFill>
                  <a:srgbClr val="0070C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10"/>
              <p:cNvSpPr txBox="1"/>
              <p:nvPr/>
            </p:nvSpPr>
            <p:spPr>
              <a:xfrm>
                <a:off x="946500" y="2082812"/>
                <a:ext cx="615900" cy="338554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link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 b="0" baseline="-25000" i="0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4" name="Google Shape;1354;p10"/>
            <p:cNvGrpSpPr/>
            <p:nvPr/>
          </p:nvGrpSpPr>
          <p:grpSpPr>
            <a:xfrm>
              <a:off x="9386857" y="27710"/>
              <a:ext cx="1050336" cy="338554"/>
              <a:chOff x="1551732" y="2084406"/>
              <a:chExt cx="1050336" cy="338554"/>
            </a:xfrm>
          </p:grpSpPr>
          <p:sp>
            <p:nvSpPr>
              <p:cNvPr id="1355" name="Google Shape;1355;p10"/>
              <p:cNvSpPr/>
              <p:nvPr/>
            </p:nvSpPr>
            <p:spPr>
              <a:xfrm>
                <a:off x="1568121" y="2133017"/>
                <a:ext cx="925841" cy="246705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0070C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10"/>
              <p:cNvSpPr txBox="1"/>
              <p:nvPr/>
            </p:nvSpPr>
            <p:spPr>
              <a:xfrm>
                <a:off x="1551732" y="2084406"/>
                <a:ext cx="1050336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Calibri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datagram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357" name="Google Shape;1357;p10"/>
          <p:cNvGrpSpPr/>
          <p:nvPr/>
        </p:nvGrpSpPr>
        <p:grpSpPr>
          <a:xfrm>
            <a:off x="1551732" y="2080806"/>
            <a:ext cx="1050336" cy="338554"/>
            <a:chOff x="1551732" y="2084406"/>
            <a:chExt cx="1050336" cy="338554"/>
          </a:xfrm>
        </p:grpSpPr>
        <p:sp>
          <p:nvSpPr>
            <p:cNvPr id="1358" name="Google Shape;1358;p10"/>
            <p:cNvSpPr/>
            <p:nvPr/>
          </p:nvSpPr>
          <p:spPr>
            <a:xfrm>
              <a:off x="1568121" y="2133017"/>
              <a:ext cx="925841" cy="24670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10"/>
            <p:cNvSpPr txBox="1"/>
            <p:nvPr/>
          </p:nvSpPr>
          <p:spPr>
            <a:xfrm>
              <a:off x="1551732" y="2084406"/>
              <a:ext cx="10503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0" name="Google Shape;1360;p10"/>
          <p:cNvGrpSpPr/>
          <p:nvPr/>
        </p:nvGrpSpPr>
        <p:grpSpPr>
          <a:xfrm>
            <a:off x="9888337" y="3037360"/>
            <a:ext cx="1050336" cy="338554"/>
            <a:chOff x="309834" y="1124253"/>
            <a:chExt cx="1050336" cy="338554"/>
          </a:xfrm>
        </p:grpSpPr>
        <p:sp>
          <p:nvSpPr>
            <p:cNvPr id="1361" name="Google Shape;1361;p10"/>
            <p:cNvSpPr/>
            <p:nvPr/>
          </p:nvSpPr>
          <p:spPr>
            <a:xfrm>
              <a:off x="326223" y="1172864"/>
              <a:ext cx="925841" cy="24670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0070C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10"/>
            <p:cNvSpPr txBox="1"/>
            <p:nvPr/>
          </p:nvSpPr>
          <p:spPr>
            <a:xfrm>
              <a:off x="309834" y="1124253"/>
              <a:ext cx="105033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3" name="Google Shape;1363;p10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Interfaces communicating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4" name="Google Shape;1364;p10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5" name="Google Shape;1365;p10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6" name="Shape 6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7" name="Google Shape;6847;p10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48" name="Google Shape;6848;p10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49" name="Google Shape;6849;p100"/>
          <p:cNvSpPr/>
          <p:nvPr/>
        </p:nvSpPr>
        <p:spPr>
          <a:xfrm>
            <a:off x="393111" y="713638"/>
            <a:ext cx="422718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IEEE 802.11 Wireless LAN (WiFi)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50" name="Google Shape;6850;p100"/>
          <p:cNvGraphicFramePr/>
          <p:nvPr/>
        </p:nvGraphicFramePr>
        <p:xfrm>
          <a:off x="257461" y="142933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{51600D5B-9732-41AD-8864-F5B140DFA077}</a:tableStyleId>
              </a:tblPr>
              <a:tblGrid>
                <a:gridCol w="2679700"/>
                <a:gridCol w="1418900"/>
                <a:gridCol w="1965075"/>
                <a:gridCol w="1429325"/>
                <a:gridCol w="2628900"/>
              </a:tblGrid>
              <a:tr h="51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IEEE 802.11 standard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Year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Max data rate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Range 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Frequency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25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802.11b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1999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11 Mbps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30 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2.4 Ghz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25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802.11g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2003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54 Mbps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30m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2.4 Ghz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51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802.11n  (WiFi 4)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2009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600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70m 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2.4, 5 Ghz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51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802.11ac (WiFi 5)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2013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 3.47Gpbs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70m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 5 Ghz 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51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802.11ax (WiFi 6)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2020 </a:t>
                      </a:r>
                      <a:r>
                        <a:rPr lang="en-US" sz="1600" u="none" cap="none" strike="noStrike"/>
                        <a:t>(exp.)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14 Gbps 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70m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2.4, 5 Ghz 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51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802.11af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2014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35 – 560 Mbps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 Km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unused TV bands (54-790 MHz)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  <a:tr h="25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b="0" lang="en-US" sz="2400" u="none" cap="none" strike="noStrike"/>
                        <a:t>802.11ah</a:t>
                      </a:r>
                      <a:endParaRPr b="0"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2017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347Mbps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1 Km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/>
                        <a:t>900 Mhz</a:t>
                      </a:r>
                      <a:endParaRPr sz="2400" u="none" cap="none" strike="noStrike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6851" name="Google Shape;6851;p100"/>
          <p:cNvSpPr/>
          <p:nvPr/>
        </p:nvSpPr>
        <p:spPr>
          <a:xfrm>
            <a:off x="265399" y="5704468"/>
            <a:ext cx="9948862" cy="8877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7813" lvl="0" marL="277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use CSMA/CA for multiple access, and have base-station and ad-hoc network versions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5" name="Shape 6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6" name="Google Shape;6856;p10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7" name="Google Shape;6857;p10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58" name="Google Shape;6858;p101"/>
          <p:cNvSpPr/>
          <p:nvPr/>
        </p:nvSpPr>
        <p:spPr>
          <a:xfrm>
            <a:off x="393111" y="713638"/>
            <a:ext cx="37878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The 802.11 LAN architecture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9" name="Google Shape;6859;p101"/>
          <p:cNvSpPr/>
          <p:nvPr/>
        </p:nvSpPr>
        <p:spPr>
          <a:xfrm>
            <a:off x="5086925" y="2088000"/>
            <a:ext cx="6092222" cy="434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host communicates with base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base station = access point (AP</a:t>
            </a: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Basic Service Set (BSS)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(aka “cell”) in infrastructure mode contains: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1" marL="6953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hosts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1" marL="6953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 point (AP): base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1" marL="6953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 hoc mode: hosts only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0" name="Google Shape;6860;p101"/>
          <p:cNvSpPr txBox="1"/>
          <p:nvPr/>
        </p:nvSpPr>
        <p:spPr>
          <a:xfrm>
            <a:off x="632400" y="4677213"/>
            <a:ext cx="10541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1" name="Google Shape;6861;p101"/>
          <p:cNvSpPr txBox="1"/>
          <p:nvPr/>
        </p:nvSpPr>
        <p:spPr>
          <a:xfrm>
            <a:off x="2926338" y="6250425"/>
            <a:ext cx="8540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62" name="Google Shape;6862;p101"/>
          <p:cNvCxnSpPr/>
          <p:nvPr/>
        </p:nvCxnSpPr>
        <p:spPr>
          <a:xfrm flipH="1" rot="10800000">
            <a:off x="2891413" y="2708713"/>
            <a:ext cx="214312" cy="9080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63" name="Google Shape;6863;p101"/>
          <p:cNvGrpSpPr/>
          <p:nvPr/>
        </p:nvGrpSpPr>
        <p:grpSpPr>
          <a:xfrm>
            <a:off x="2162750" y="1527613"/>
            <a:ext cx="1978025" cy="1444625"/>
            <a:chOff x="3744" y="1392"/>
            <a:chExt cx="1488" cy="1110"/>
          </a:xfrm>
        </p:grpSpPr>
        <p:sp>
          <p:nvSpPr>
            <p:cNvPr id="6864" name="Google Shape;6864;p101"/>
            <p:cNvSpPr/>
            <p:nvPr/>
          </p:nvSpPr>
          <p:spPr>
            <a:xfrm>
              <a:off x="3744" y="1392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DDEAF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5" name="Google Shape;6865;p101"/>
            <p:cNvSpPr txBox="1"/>
            <p:nvPr/>
          </p:nvSpPr>
          <p:spPr>
            <a:xfrm>
              <a:off x="4129" y="1776"/>
              <a:ext cx="727" cy="2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66" name="Google Shape;6866;p101"/>
          <p:cNvSpPr txBox="1"/>
          <p:nvPr/>
        </p:nvSpPr>
        <p:spPr>
          <a:xfrm>
            <a:off x="2923163" y="3458013"/>
            <a:ext cx="1452562" cy="722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or router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7" name="Google Shape;6867;p101"/>
          <p:cNvSpPr/>
          <p:nvPr/>
        </p:nvSpPr>
        <p:spPr>
          <a:xfrm>
            <a:off x="202188" y="2899213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8" name="Google Shape;6868;p101"/>
          <p:cNvGrpSpPr/>
          <p:nvPr/>
        </p:nvGrpSpPr>
        <p:grpSpPr>
          <a:xfrm>
            <a:off x="1268988" y="3326250"/>
            <a:ext cx="639762" cy="581025"/>
            <a:chOff x="2967" y="478"/>
            <a:chExt cx="788" cy="625"/>
          </a:xfrm>
        </p:grpSpPr>
        <p:pic>
          <p:nvPicPr>
            <p:cNvPr descr="access_point_stylized_small" id="6869" name="Google Shape;6869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870" name="Google Shape;6870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1" name="Google Shape;6871;p101"/>
          <p:cNvGrpSpPr/>
          <p:nvPr/>
        </p:nvGrpSpPr>
        <p:grpSpPr>
          <a:xfrm>
            <a:off x="1513463" y="3885050"/>
            <a:ext cx="436562" cy="498475"/>
            <a:chOff x="313" y="1497"/>
            <a:chExt cx="1152" cy="1014"/>
          </a:xfrm>
        </p:grpSpPr>
        <p:pic>
          <p:nvPicPr>
            <p:cNvPr descr="laptop_stylized_small" id="6872" name="Google Shape;6872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73" name="Google Shape;6873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4" name="Google Shape;6874;p101"/>
          <p:cNvGrpSpPr/>
          <p:nvPr/>
        </p:nvGrpSpPr>
        <p:grpSpPr>
          <a:xfrm>
            <a:off x="841950" y="3092888"/>
            <a:ext cx="446088" cy="382587"/>
            <a:chOff x="2751" y="1851"/>
            <a:chExt cx="462" cy="478"/>
          </a:xfrm>
        </p:grpSpPr>
        <p:pic>
          <p:nvPicPr>
            <p:cNvPr descr="iphone_stylized_small" id="6875" name="Google Shape;6875;p10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876" name="Google Shape;6876;p10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77" name="Google Shape;6877;p101"/>
          <p:cNvGrpSpPr/>
          <p:nvPr/>
        </p:nvGrpSpPr>
        <p:grpSpPr>
          <a:xfrm>
            <a:off x="862588" y="3762813"/>
            <a:ext cx="436562" cy="498475"/>
            <a:chOff x="313" y="1497"/>
            <a:chExt cx="1152" cy="1014"/>
          </a:xfrm>
        </p:grpSpPr>
        <p:pic>
          <p:nvPicPr>
            <p:cNvPr descr="laptop_stylized_small" id="6878" name="Google Shape;6878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79" name="Google Shape;6879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0" name="Google Shape;6880;p101"/>
          <p:cNvGrpSpPr/>
          <p:nvPr/>
        </p:nvGrpSpPr>
        <p:grpSpPr>
          <a:xfrm>
            <a:off x="435550" y="3377050"/>
            <a:ext cx="438150" cy="498475"/>
            <a:chOff x="313" y="1497"/>
            <a:chExt cx="1152" cy="1014"/>
          </a:xfrm>
        </p:grpSpPr>
        <p:pic>
          <p:nvPicPr>
            <p:cNvPr descr="laptop_stylized_small" id="6881" name="Google Shape;6881;p10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82" name="Google Shape;6882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883" name="Google Shape;6883;p101"/>
          <p:cNvCxnSpPr/>
          <p:nvPr/>
        </p:nvCxnSpPr>
        <p:spPr>
          <a:xfrm>
            <a:off x="1705550" y="3756463"/>
            <a:ext cx="102235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4" name="Google Shape;6884;p101"/>
          <p:cNvSpPr/>
          <p:nvPr/>
        </p:nvSpPr>
        <p:spPr>
          <a:xfrm>
            <a:off x="2397700" y="4359713"/>
            <a:ext cx="1960563" cy="1798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85" name="Google Shape;6885;p101"/>
          <p:cNvGrpSpPr/>
          <p:nvPr/>
        </p:nvGrpSpPr>
        <p:grpSpPr>
          <a:xfrm>
            <a:off x="3464500" y="4786750"/>
            <a:ext cx="639763" cy="581025"/>
            <a:chOff x="2967" y="478"/>
            <a:chExt cx="788" cy="625"/>
          </a:xfrm>
        </p:grpSpPr>
        <p:pic>
          <p:nvPicPr>
            <p:cNvPr descr="access_point_stylized_small" id="6886" name="Google Shape;6886;p1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887" name="Google Shape;6887;p10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8" name="Google Shape;6888;p101"/>
          <p:cNvGrpSpPr/>
          <p:nvPr/>
        </p:nvGrpSpPr>
        <p:grpSpPr>
          <a:xfrm>
            <a:off x="3707388" y="5345550"/>
            <a:ext cx="436562" cy="498475"/>
            <a:chOff x="313" y="1497"/>
            <a:chExt cx="1152" cy="1014"/>
          </a:xfrm>
        </p:grpSpPr>
        <p:pic>
          <p:nvPicPr>
            <p:cNvPr descr="laptop_stylized_small" id="6889" name="Google Shape;6889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90" name="Google Shape;6890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1" name="Google Shape;6891;p101"/>
          <p:cNvGrpSpPr/>
          <p:nvPr/>
        </p:nvGrpSpPr>
        <p:grpSpPr>
          <a:xfrm>
            <a:off x="3250188" y="5336025"/>
            <a:ext cx="569912" cy="544513"/>
            <a:chOff x="2751" y="1851"/>
            <a:chExt cx="462" cy="478"/>
          </a:xfrm>
        </p:grpSpPr>
        <p:pic>
          <p:nvPicPr>
            <p:cNvPr descr="iphone_stylized_small" id="6892" name="Google Shape;6892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893" name="Google Shape;6893;p10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4" name="Google Shape;6894;p101"/>
          <p:cNvGrpSpPr/>
          <p:nvPr/>
        </p:nvGrpSpPr>
        <p:grpSpPr>
          <a:xfrm>
            <a:off x="2792988" y="5355075"/>
            <a:ext cx="436562" cy="498475"/>
            <a:chOff x="313" y="1497"/>
            <a:chExt cx="1152" cy="1014"/>
          </a:xfrm>
        </p:grpSpPr>
        <p:pic>
          <p:nvPicPr>
            <p:cNvPr descr="laptop_stylized_small" id="6895" name="Google Shape;6895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96" name="Google Shape;6896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97" name="Google Shape;6897;p101"/>
          <p:cNvGrpSpPr/>
          <p:nvPr/>
        </p:nvGrpSpPr>
        <p:grpSpPr>
          <a:xfrm>
            <a:off x="2742188" y="4766113"/>
            <a:ext cx="436562" cy="498475"/>
            <a:chOff x="313" y="1497"/>
            <a:chExt cx="1152" cy="1014"/>
          </a:xfrm>
        </p:grpSpPr>
        <p:pic>
          <p:nvPicPr>
            <p:cNvPr descr="laptop_stylized_small" id="6898" name="Google Shape;6898;p10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99" name="Google Shape;6899;p10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00" name="Google Shape;6900;p101"/>
          <p:cNvCxnSpPr/>
          <p:nvPr/>
        </p:nvCxnSpPr>
        <p:spPr>
          <a:xfrm>
            <a:off x="2918399" y="3818374"/>
            <a:ext cx="796925" cy="12985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01" name="Google Shape;6901;p101"/>
          <p:cNvGrpSpPr/>
          <p:nvPr/>
        </p:nvGrpSpPr>
        <p:grpSpPr>
          <a:xfrm>
            <a:off x="3037463" y="4410513"/>
            <a:ext cx="568325" cy="544512"/>
            <a:chOff x="2751" y="1851"/>
            <a:chExt cx="462" cy="478"/>
          </a:xfrm>
        </p:grpSpPr>
        <p:pic>
          <p:nvPicPr>
            <p:cNvPr descr="iphone_stylized_small" id="6902" name="Google Shape;6902;p10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903" name="Google Shape;6903;p10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04" name="Google Shape;6904;p101"/>
          <p:cNvGrpSpPr/>
          <p:nvPr/>
        </p:nvGrpSpPr>
        <p:grpSpPr>
          <a:xfrm>
            <a:off x="2386449" y="3560042"/>
            <a:ext cx="744676" cy="388508"/>
            <a:chOff x="7493876" y="2774731"/>
            <a:chExt cx="1481958" cy="894622"/>
          </a:xfrm>
        </p:grpSpPr>
        <p:sp>
          <p:nvSpPr>
            <p:cNvPr id="6905" name="Google Shape;6905;p10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6" name="Google Shape;6906;p10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07" name="Google Shape;6907;p10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908" name="Google Shape;6908;p10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9" name="Google Shape;6909;p10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0" name="Google Shape;6910;p10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1" name="Google Shape;6911;p10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5" name="Shape 6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6" name="Google Shape;6916;p10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17" name="Google Shape;6917;p10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18" name="Google Shape;6918;p102"/>
          <p:cNvSpPr/>
          <p:nvPr/>
        </p:nvSpPr>
        <p:spPr>
          <a:xfrm>
            <a:off x="393111" y="713638"/>
            <a:ext cx="39760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802.11: Channels, Association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9" name="Google Shape;6919;p102"/>
          <p:cNvSpPr txBox="1"/>
          <p:nvPr/>
        </p:nvSpPr>
        <p:spPr>
          <a:xfrm>
            <a:off x="397158" y="1554001"/>
            <a:ext cx="9740900" cy="21920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242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spectrum divided into channels at different frequencies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 assigns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Service Set ID (SSID)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 admin chooses frequency for AP (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2.4 GHz to 2.4835 GHz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interference possible: channel can be same as that chosen by neighboring AP! –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Jungle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0" name="Google Shape;6920;p102"/>
          <p:cNvSpPr txBox="1"/>
          <p:nvPr/>
        </p:nvSpPr>
        <p:spPr>
          <a:xfrm>
            <a:off x="459616" y="3990111"/>
            <a:ext cx="7744086" cy="26026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242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arriving host: must 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associate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an 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scans channels, listening for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beacon frames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containing AP’s name (SSID) and MAC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selects AP to associate with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may perform authentication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typically run DHCP to get IP address in AP’s subnet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1" name="Google Shape;6921;p102"/>
          <p:cNvSpPr txBox="1"/>
          <p:nvPr/>
        </p:nvSpPr>
        <p:spPr>
          <a:xfrm>
            <a:off x="9355082" y="5262219"/>
            <a:ext cx="10541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2" name="Google Shape;6922;p102"/>
          <p:cNvSpPr/>
          <p:nvPr/>
        </p:nvSpPr>
        <p:spPr>
          <a:xfrm>
            <a:off x="8894890" y="3439249"/>
            <a:ext cx="1960562" cy="1798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23" name="Google Shape;6923;p102"/>
          <p:cNvGrpSpPr/>
          <p:nvPr/>
        </p:nvGrpSpPr>
        <p:grpSpPr>
          <a:xfrm>
            <a:off x="9644190" y="4156798"/>
            <a:ext cx="639762" cy="581025"/>
            <a:chOff x="2967" y="478"/>
            <a:chExt cx="788" cy="625"/>
          </a:xfrm>
        </p:grpSpPr>
        <p:pic>
          <p:nvPicPr>
            <p:cNvPr descr="access_point_stylized_small" id="6924" name="Google Shape;6924;p10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925" name="Google Shape;6925;p10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6" name="Google Shape;6926;p102"/>
          <p:cNvGrpSpPr/>
          <p:nvPr/>
        </p:nvGrpSpPr>
        <p:grpSpPr>
          <a:xfrm>
            <a:off x="10206165" y="4425086"/>
            <a:ext cx="436562" cy="498475"/>
            <a:chOff x="313" y="1497"/>
            <a:chExt cx="1152" cy="1014"/>
          </a:xfrm>
        </p:grpSpPr>
        <p:pic>
          <p:nvPicPr>
            <p:cNvPr descr="laptop_stylized_small" id="6927" name="Google Shape;6927;p10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928" name="Google Shape;6928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29" name="Google Shape;6929;p102"/>
          <p:cNvGrpSpPr/>
          <p:nvPr/>
        </p:nvGrpSpPr>
        <p:grpSpPr>
          <a:xfrm>
            <a:off x="9871358" y="3607524"/>
            <a:ext cx="446088" cy="382587"/>
            <a:chOff x="2751" y="1851"/>
            <a:chExt cx="462" cy="478"/>
          </a:xfrm>
        </p:grpSpPr>
        <p:pic>
          <p:nvPicPr>
            <p:cNvPr descr="iphone_stylized_small" id="6930" name="Google Shape;6930;p10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931" name="Google Shape;6931;p10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32" name="Google Shape;6932;p102"/>
          <p:cNvGrpSpPr/>
          <p:nvPr/>
        </p:nvGrpSpPr>
        <p:grpSpPr>
          <a:xfrm>
            <a:off x="9166352" y="3713886"/>
            <a:ext cx="438150" cy="498475"/>
            <a:chOff x="313" y="1497"/>
            <a:chExt cx="1152" cy="1014"/>
          </a:xfrm>
        </p:grpSpPr>
        <p:pic>
          <p:nvPicPr>
            <p:cNvPr descr="laptop_stylized_small" id="6933" name="Google Shape;6933;p10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934" name="Google Shape;6934;p10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35" name="Google Shape;6935;p102"/>
          <p:cNvGrpSpPr/>
          <p:nvPr/>
        </p:nvGrpSpPr>
        <p:grpSpPr>
          <a:xfrm>
            <a:off x="8961612" y="4647622"/>
            <a:ext cx="746119" cy="834365"/>
            <a:chOff x="9377254" y="4467511"/>
            <a:chExt cx="746119" cy="834365"/>
          </a:xfrm>
        </p:grpSpPr>
        <p:grpSp>
          <p:nvGrpSpPr>
            <p:cNvPr id="6936" name="Google Shape;6936;p102"/>
            <p:cNvGrpSpPr/>
            <p:nvPr/>
          </p:nvGrpSpPr>
          <p:grpSpPr>
            <a:xfrm>
              <a:off x="9401305" y="4467511"/>
              <a:ext cx="436562" cy="498475"/>
              <a:chOff x="313" y="1497"/>
              <a:chExt cx="1152" cy="1014"/>
            </a:xfrm>
          </p:grpSpPr>
          <p:pic>
            <p:nvPicPr>
              <p:cNvPr descr="laptop_stylized_small" id="6937" name="Google Shape;6937;p102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6938" name="Google Shape;6938;p10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939" name="Google Shape;6939;p102"/>
            <p:cNvSpPr/>
            <p:nvPr/>
          </p:nvSpPr>
          <p:spPr>
            <a:xfrm rot="-2132189">
              <a:off x="9359899" y="4902200"/>
              <a:ext cx="780829" cy="190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chemeClr val="lt1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3" name="Shape 6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4" name="Google Shape;6944;p10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45" name="Google Shape;6945;p10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46" name="Google Shape;6946;p103"/>
          <p:cNvSpPr/>
          <p:nvPr/>
        </p:nvSpPr>
        <p:spPr>
          <a:xfrm>
            <a:off x="393111" y="672073"/>
            <a:ext cx="41333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 active/passive scanning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7" name="Google Shape;6947;p103"/>
          <p:cNvSpPr/>
          <p:nvPr/>
        </p:nvSpPr>
        <p:spPr>
          <a:xfrm>
            <a:off x="2128542" y="1539733"/>
            <a:ext cx="2335212" cy="2224087"/>
          </a:xfrm>
          <a:prstGeom prst="ellipse">
            <a:avLst/>
          </a:prstGeom>
          <a:solidFill>
            <a:srgbClr val="9AE0FF">
              <a:alpha val="4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8" name="Google Shape;6948;p103"/>
          <p:cNvSpPr/>
          <p:nvPr/>
        </p:nvSpPr>
        <p:spPr>
          <a:xfrm>
            <a:off x="272754" y="1474645"/>
            <a:ext cx="2335213" cy="2224088"/>
          </a:xfrm>
          <a:prstGeom prst="ellipse">
            <a:avLst/>
          </a:prstGeom>
          <a:solidFill>
            <a:srgbClr val="9CE0FA">
              <a:alpha val="4784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9" name="Google Shape;6949;p103"/>
          <p:cNvSpPr txBox="1"/>
          <p:nvPr/>
        </p:nvSpPr>
        <p:spPr>
          <a:xfrm>
            <a:off x="3498554" y="2592245"/>
            <a:ext cx="5597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0" name="Google Shape;6950;p103"/>
          <p:cNvSpPr txBox="1"/>
          <p:nvPr/>
        </p:nvSpPr>
        <p:spPr>
          <a:xfrm>
            <a:off x="1760242" y="2246170"/>
            <a:ext cx="184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1" name="Google Shape;6951;p103"/>
          <p:cNvSpPr txBox="1"/>
          <p:nvPr/>
        </p:nvSpPr>
        <p:spPr>
          <a:xfrm>
            <a:off x="766467" y="2603358"/>
            <a:ext cx="55976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2" name="Google Shape;6952;p103"/>
          <p:cNvSpPr txBox="1"/>
          <p:nvPr/>
        </p:nvSpPr>
        <p:spPr>
          <a:xfrm>
            <a:off x="2125367" y="3262170"/>
            <a:ext cx="4171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3" name="Google Shape;6953;p103"/>
          <p:cNvSpPr txBox="1"/>
          <p:nvPr/>
        </p:nvSpPr>
        <p:spPr>
          <a:xfrm>
            <a:off x="2915942" y="1596883"/>
            <a:ext cx="6543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BBS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4" name="Google Shape;6954;p103"/>
          <p:cNvSpPr txBox="1"/>
          <p:nvPr/>
        </p:nvSpPr>
        <p:spPr>
          <a:xfrm>
            <a:off x="1099842" y="1546083"/>
            <a:ext cx="65434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BBS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55" name="Google Shape;6955;p103"/>
          <p:cNvCxnSpPr/>
          <p:nvPr/>
        </p:nvCxnSpPr>
        <p:spPr>
          <a:xfrm>
            <a:off x="1622129" y="2627170"/>
            <a:ext cx="644525" cy="22542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6" name="Google Shape;6956;p103"/>
          <p:cNvCxnSpPr/>
          <p:nvPr/>
        </p:nvCxnSpPr>
        <p:spPr>
          <a:xfrm flipH="1">
            <a:off x="2509542" y="2643045"/>
            <a:ext cx="644525" cy="22542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7" name="Google Shape;6957;p103"/>
          <p:cNvCxnSpPr/>
          <p:nvPr/>
        </p:nvCxnSpPr>
        <p:spPr>
          <a:xfrm flipH="1">
            <a:off x="2707979" y="2974833"/>
            <a:ext cx="644525" cy="22542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958" name="Google Shape;6958;p103"/>
          <p:cNvCxnSpPr/>
          <p:nvPr/>
        </p:nvCxnSpPr>
        <p:spPr>
          <a:xfrm flipH="1" rot="10800000">
            <a:off x="2663529" y="2795445"/>
            <a:ext cx="644525" cy="22542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959" name="Google Shape;6959;p103"/>
          <p:cNvGrpSpPr/>
          <p:nvPr/>
        </p:nvGrpSpPr>
        <p:grpSpPr>
          <a:xfrm>
            <a:off x="2819104" y="2544620"/>
            <a:ext cx="282575" cy="304800"/>
            <a:chOff x="1255" y="3461"/>
            <a:chExt cx="178" cy="192"/>
          </a:xfrm>
        </p:grpSpPr>
        <p:sp>
          <p:nvSpPr>
            <p:cNvPr id="6960" name="Google Shape;6960;p103"/>
            <p:cNvSpPr/>
            <p:nvPr/>
          </p:nvSpPr>
          <p:spPr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1" name="Google Shape;6961;p103"/>
            <p:cNvSpPr txBox="1"/>
            <p:nvPr/>
          </p:nvSpPr>
          <p:spPr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2" name="Google Shape;6962;p103"/>
          <p:cNvGrpSpPr/>
          <p:nvPr/>
        </p:nvGrpSpPr>
        <p:grpSpPr>
          <a:xfrm>
            <a:off x="2731792" y="2801795"/>
            <a:ext cx="282575" cy="304800"/>
            <a:chOff x="1851" y="2490"/>
            <a:chExt cx="178" cy="192"/>
          </a:xfrm>
        </p:grpSpPr>
        <p:sp>
          <p:nvSpPr>
            <p:cNvPr id="6963" name="Google Shape;6963;p103"/>
            <p:cNvSpPr/>
            <p:nvPr/>
          </p:nvSpPr>
          <p:spPr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4" name="Google Shape;6964;p103"/>
            <p:cNvSpPr txBox="1"/>
            <p:nvPr/>
          </p:nvSpPr>
          <p:spPr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5" name="Google Shape;6965;p103"/>
          <p:cNvGrpSpPr/>
          <p:nvPr/>
        </p:nvGrpSpPr>
        <p:grpSpPr>
          <a:xfrm>
            <a:off x="3017542" y="2908158"/>
            <a:ext cx="282575" cy="304800"/>
            <a:chOff x="1851" y="2490"/>
            <a:chExt cx="178" cy="192"/>
          </a:xfrm>
        </p:grpSpPr>
        <p:sp>
          <p:nvSpPr>
            <p:cNvPr id="6966" name="Google Shape;6966;p103"/>
            <p:cNvSpPr/>
            <p:nvPr/>
          </p:nvSpPr>
          <p:spPr>
            <a:xfrm>
              <a:off x="1861" y="2514"/>
              <a:ext cx="151" cy="133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7" name="Google Shape;6967;p103"/>
            <p:cNvSpPr txBox="1"/>
            <p:nvPr/>
          </p:nvSpPr>
          <p:spPr>
            <a:xfrm>
              <a:off x="1851" y="2490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68" name="Google Shape;6968;p103"/>
          <p:cNvGrpSpPr/>
          <p:nvPr/>
        </p:nvGrpSpPr>
        <p:grpSpPr>
          <a:xfrm>
            <a:off x="1652292" y="2517633"/>
            <a:ext cx="282575" cy="304800"/>
            <a:chOff x="1255" y="3461"/>
            <a:chExt cx="178" cy="192"/>
          </a:xfrm>
        </p:grpSpPr>
        <p:sp>
          <p:nvSpPr>
            <p:cNvPr id="6969" name="Google Shape;6969;p103"/>
            <p:cNvSpPr/>
            <p:nvPr/>
          </p:nvSpPr>
          <p:spPr>
            <a:xfrm>
              <a:off x="1274" y="3494"/>
              <a:ext cx="151" cy="133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0" name="Google Shape;6970;p103"/>
            <p:cNvSpPr txBox="1"/>
            <p:nvPr/>
          </p:nvSpPr>
          <p:spPr>
            <a:xfrm>
              <a:off x="1255" y="3461"/>
              <a:ext cx="178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1" name="Google Shape;6971;p103"/>
          <p:cNvSpPr txBox="1"/>
          <p:nvPr/>
        </p:nvSpPr>
        <p:spPr>
          <a:xfrm>
            <a:off x="756942" y="3949558"/>
            <a:ext cx="4535487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passive scanning: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Both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beacon frames sent from APs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Both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association Request frame sent: H1 to selected AP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508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arenBoth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association Response frame sent from  selected AP to 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72" name="Google Shape;6972;p103"/>
          <p:cNvGrpSpPr/>
          <p:nvPr/>
        </p:nvGrpSpPr>
        <p:grpSpPr>
          <a:xfrm>
            <a:off x="1180804" y="2147745"/>
            <a:ext cx="649288" cy="561975"/>
            <a:chOff x="2967" y="478"/>
            <a:chExt cx="788" cy="625"/>
          </a:xfrm>
        </p:grpSpPr>
        <p:pic>
          <p:nvPicPr>
            <p:cNvPr descr="access_point_stylized_small" id="6973" name="Google Shape;6973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974" name="Google Shape;6974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5" name="Google Shape;6975;p103"/>
          <p:cNvGrpSpPr/>
          <p:nvPr/>
        </p:nvGrpSpPr>
        <p:grpSpPr>
          <a:xfrm>
            <a:off x="3090567" y="2168383"/>
            <a:ext cx="649287" cy="561975"/>
            <a:chOff x="2967" y="478"/>
            <a:chExt cx="788" cy="625"/>
          </a:xfrm>
        </p:grpSpPr>
        <p:pic>
          <p:nvPicPr>
            <p:cNvPr descr="access_point_stylized_small" id="6976" name="Google Shape;6976;p10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977" name="Google Shape;6977;p1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78" name="Google Shape;6978;p103"/>
          <p:cNvGrpSpPr/>
          <p:nvPr/>
        </p:nvGrpSpPr>
        <p:grpSpPr>
          <a:xfrm>
            <a:off x="2125367" y="2574783"/>
            <a:ext cx="436562" cy="498475"/>
            <a:chOff x="313" y="1497"/>
            <a:chExt cx="1152" cy="1014"/>
          </a:xfrm>
        </p:grpSpPr>
        <p:pic>
          <p:nvPicPr>
            <p:cNvPr descr="laptop_stylized_small" id="6979" name="Google Shape;6979;p10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980" name="Google Shape;6980;p10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81" name="Google Shape;6981;p103"/>
          <p:cNvGrpSpPr/>
          <p:nvPr/>
        </p:nvGrpSpPr>
        <p:grpSpPr>
          <a:xfrm>
            <a:off x="5889329" y="1484170"/>
            <a:ext cx="5245100" cy="4833680"/>
            <a:chOff x="6540500" y="1428750"/>
            <a:chExt cx="5245100" cy="4833680"/>
          </a:xfrm>
        </p:grpSpPr>
        <p:sp>
          <p:nvSpPr>
            <p:cNvPr id="6982" name="Google Shape;6982;p103"/>
            <p:cNvSpPr/>
            <p:nvPr/>
          </p:nvSpPr>
          <p:spPr>
            <a:xfrm>
              <a:off x="8396288" y="1493838"/>
              <a:ext cx="2335212" cy="2224088"/>
            </a:xfrm>
            <a:prstGeom prst="ellipse">
              <a:avLst/>
            </a:prstGeom>
            <a:solidFill>
              <a:srgbClr val="9CE0FA">
                <a:alpha val="4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3" name="Google Shape;6983;p103"/>
            <p:cNvSpPr/>
            <p:nvPr/>
          </p:nvSpPr>
          <p:spPr>
            <a:xfrm>
              <a:off x="6540500" y="1428750"/>
              <a:ext cx="2335213" cy="2224089"/>
            </a:xfrm>
            <a:prstGeom prst="ellipse">
              <a:avLst/>
            </a:prstGeom>
            <a:solidFill>
              <a:srgbClr val="9AE0FF">
                <a:alpha val="4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4" name="Google Shape;6984;p103"/>
            <p:cNvSpPr txBox="1"/>
            <p:nvPr/>
          </p:nvSpPr>
          <p:spPr>
            <a:xfrm>
              <a:off x="9777413" y="2444750"/>
              <a:ext cx="5597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5" name="Google Shape;6985;p103"/>
            <p:cNvSpPr txBox="1"/>
            <p:nvPr/>
          </p:nvSpPr>
          <p:spPr>
            <a:xfrm>
              <a:off x="8027988" y="2200275"/>
              <a:ext cx="184150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6" name="Google Shape;6986;p103"/>
            <p:cNvSpPr txBox="1"/>
            <p:nvPr/>
          </p:nvSpPr>
          <p:spPr>
            <a:xfrm>
              <a:off x="7105650" y="2628900"/>
              <a:ext cx="559769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7" name="Google Shape;6987;p103"/>
            <p:cNvSpPr txBox="1"/>
            <p:nvPr/>
          </p:nvSpPr>
          <p:spPr>
            <a:xfrm>
              <a:off x="8393113" y="3216275"/>
              <a:ext cx="4171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H1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8" name="Google Shape;6988;p103"/>
            <p:cNvSpPr txBox="1"/>
            <p:nvPr/>
          </p:nvSpPr>
          <p:spPr>
            <a:xfrm>
              <a:off x="10034588" y="3019425"/>
              <a:ext cx="184150" cy="336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9" name="Google Shape;6989;p103"/>
            <p:cNvSpPr txBox="1"/>
            <p:nvPr/>
          </p:nvSpPr>
          <p:spPr>
            <a:xfrm>
              <a:off x="9183688" y="1550988"/>
              <a:ext cx="6543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BBS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0" name="Google Shape;6990;p103"/>
            <p:cNvSpPr txBox="1"/>
            <p:nvPr/>
          </p:nvSpPr>
          <p:spPr>
            <a:xfrm>
              <a:off x="7367588" y="1500188"/>
              <a:ext cx="654346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BBS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1" name="Google Shape;6991;p103"/>
            <p:cNvSpPr/>
            <p:nvPr/>
          </p:nvSpPr>
          <p:spPr>
            <a:xfrm>
              <a:off x="8653463" y="2505174"/>
              <a:ext cx="869950" cy="225446"/>
            </a:xfrm>
            <a:custGeom>
              <a:rect b="b" l="l" r="r" t="t"/>
              <a:pathLst>
                <a:path extrusionOk="0" h="142" w="548">
                  <a:moveTo>
                    <a:pt x="0" y="142"/>
                  </a:moveTo>
                  <a:lnTo>
                    <a:pt x="0" y="0"/>
                  </a:lnTo>
                  <a:lnTo>
                    <a:pt x="548" y="0"/>
                  </a:lnTo>
                </a:path>
              </a:pathLst>
            </a:cu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992" name="Google Shape;6992;p103"/>
            <p:cNvCxnSpPr/>
            <p:nvPr/>
          </p:nvCxnSpPr>
          <p:spPr>
            <a:xfrm rot="10800000">
              <a:off x="7827963" y="2505075"/>
              <a:ext cx="823912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93" name="Google Shape;6993;p103"/>
            <p:cNvCxnSpPr/>
            <p:nvPr/>
          </p:nvCxnSpPr>
          <p:spPr>
            <a:xfrm>
              <a:off x="7889875" y="2581275"/>
              <a:ext cx="644525" cy="22542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94" name="Google Shape;6994;p103"/>
            <p:cNvCxnSpPr/>
            <p:nvPr/>
          </p:nvCxnSpPr>
          <p:spPr>
            <a:xfrm flipH="1">
              <a:off x="8777288" y="2597150"/>
              <a:ext cx="644525" cy="22542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95" name="Google Shape;6995;p103"/>
            <p:cNvCxnSpPr/>
            <p:nvPr/>
          </p:nvCxnSpPr>
          <p:spPr>
            <a:xfrm flipH="1">
              <a:off x="8975725" y="2928938"/>
              <a:ext cx="644525" cy="22542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996" name="Google Shape;6996;p103"/>
            <p:cNvCxnSpPr/>
            <p:nvPr/>
          </p:nvCxnSpPr>
          <p:spPr>
            <a:xfrm flipH="1" rot="10800000">
              <a:off x="8931275" y="2749550"/>
              <a:ext cx="644525" cy="225425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6997" name="Google Shape;6997;p103"/>
            <p:cNvGrpSpPr/>
            <p:nvPr/>
          </p:nvGrpSpPr>
          <p:grpSpPr>
            <a:xfrm>
              <a:off x="8502650" y="2333708"/>
              <a:ext cx="282575" cy="304828"/>
              <a:chOff x="1255" y="3461"/>
              <a:chExt cx="178" cy="192"/>
            </a:xfrm>
          </p:grpSpPr>
          <p:sp>
            <p:nvSpPr>
              <p:cNvPr id="6998" name="Google Shape;6998;p103"/>
              <p:cNvSpPr/>
              <p:nvPr/>
            </p:nvSpPr>
            <p:spPr>
              <a:xfrm>
                <a:off x="1274" y="349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9" name="Google Shape;6999;p103"/>
              <p:cNvSpPr txBox="1"/>
              <p:nvPr/>
            </p:nvSpPr>
            <p:spPr>
              <a:xfrm>
                <a:off x="1255" y="3461"/>
                <a:ext cx="17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0" name="Google Shape;7000;p103"/>
            <p:cNvGrpSpPr/>
            <p:nvPr/>
          </p:nvGrpSpPr>
          <p:grpSpPr>
            <a:xfrm>
              <a:off x="9074150" y="2530576"/>
              <a:ext cx="282575" cy="304828"/>
              <a:chOff x="1851" y="2490"/>
              <a:chExt cx="178" cy="192"/>
            </a:xfrm>
          </p:grpSpPr>
          <p:sp>
            <p:nvSpPr>
              <p:cNvPr id="7001" name="Google Shape;7001;p103"/>
              <p:cNvSpPr/>
              <p:nvPr/>
            </p:nvSpPr>
            <p:spPr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2" name="Google Shape;7002;p103"/>
              <p:cNvSpPr txBox="1"/>
              <p:nvPr/>
            </p:nvSpPr>
            <p:spPr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3" name="Google Shape;7003;p103"/>
            <p:cNvGrpSpPr/>
            <p:nvPr/>
          </p:nvGrpSpPr>
          <p:grpSpPr>
            <a:xfrm>
              <a:off x="7996238" y="2548041"/>
              <a:ext cx="282575" cy="304828"/>
              <a:chOff x="1851" y="2490"/>
              <a:chExt cx="178" cy="192"/>
            </a:xfrm>
          </p:grpSpPr>
          <p:sp>
            <p:nvSpPr>
              <p:cNvPr id="7004" name="Google Shape;7004;p103"/>
              <p:cNvSpPr/>
              <p:nvPr/>
            </p:nvSpPr>
            <p:spPr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5" name="Google Shape;7005;p103"/>
              <p:cNvSpPr txBox="1"/>
              <p:nvPr/>
            </p:nvSpPr>
            <p:spPr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6" name="Google Shape;7006;p103"/>
            <p:cNvGrpSpPr/>
            <p:nvPr/>
          </p:nvGrpSpPr>
          <p:grpSpPr>
            <a:xfrm>
              <a:off x="9017000" y="2773487"/>
              <a:ext cx="282575" cy="304828"/>
              <a:chOff x="1851" y="2490"/>
              <a:chExt cx="178" cy="192"/>
            </a:xfrm>
          </p:grpSpPr>
          <p:sp>
            <p:nvSpPr>
              <p:cNvPr id="7007" name="Google Shape;7007;p103"/>
              <p:cNvSpPr/>
              <p:nvPr/>
            </p:nvSpPr>
            <p:spPr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8" name="Google Shape;7008;p103"/>
              <p:cNvSpPr txBox="1"/>
              <p:nvPr/>
            </p:nvSpPr>
            <p:spPr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09" name="Google Shape;7009;p103"/>
            <p:cNvGrpSpPr/>
            <p:nvPr/>
          </p:nvGrpSpPr>
          <p:grpSpPr>
            <a:xfrm>
              <a:off x="9305925" y="2865570"/>
              <a:ext cx="282575" cy="304828"/>
              <a:chOff x="1851" y="2490"/>
              <a:chExt cx="178" cy="192"/>
            </a:xfrm>
          </p:grpSpPr>
          <p:sp>
            <p:nvSpPr>
              <p:cNvPr id="7010" name="Google Shape;7010;p103"/>
              <p:cNvSpPr/>
              <p:nvPr/>
            </p:nvSpPr>
            <p:spPr>
              <a:xfrm>
                <a:off x="1861" y="2514"/>
                <a:ext cx="151" cy="133"/>
              </a:xfrm>
              <a:prstGeom prst="ellipse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1" name="Google Shape;7011;p103"/>
              <p:cNvSpPr txBox="1"/>
              <p:nvPr/>
            </p:nvSpPr>
            <p:spPr>
              <a:xfrm>
                <a:off x="1851" y="2490"/>
                <a:ext cx="178" cy="1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r>
                  <a:rPr b="1" i="0" lang="en-US" sz="14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12" name="Google Shape;7012;p103"/>
            <p:cNvSpPr txBox="1"/>
            <p:nvPr/>
          </p:nvSpPr>
          <p:spPr>
            <a:xfrm>
              <a:off x="6573838" y="3892550"/>
              <a:ext cx="5211762" cy="2369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800"/>
                <a:buFont typeface="Calibri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active  scanning: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508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AutoNum type="arabicParenBoth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Probe Request frame broadcast from H1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508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AutoNum type="arabicParenBoth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Probe Response frames sent from APs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508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AutoNum type="arabicParenBoth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Request frame sent: H1 to selected AP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5080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AutoNum type="arabicParenBoth"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Association Response frame sent from selected AP to H1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3" name="Google Shape;7013;p103"/>
            <p:cNvGrpSpPr/>
            <p:nvPr/>
          </p:nvGrpSpPr>
          <p:grpSpPr>
            <a:xfrm>
              <a:off x="7373620" y="2100642"/>
              <a:ext cx="650240" cy="561392"/>
              <a:chOff x="2967" y="478"/>
              <a:chExt cx="788" cy="625"/>
            </a:xfrm>
          </p:grpSpPr>
          <p:pic>
            <p:nvPicPr>
              <p:cNvPr descr="access_point_stylized_small" id="7014" name="Google Shape;7014;p10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015" name="Google Shape;7015;p1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16" name="Google Shape;7016;p103"/>
            <p:cNvGrpSpPr/>
            <p:nvPr/>
          </p:nvGrpSpPr>
          <p:grpSpPr>
            <a:xfrm>
              <a:off x="9415780" y="2039676"/>
              <a:ext cx="650240" cy="561392"/>
              <a:chOff x="2967" y="478"/>
              <a:chExt cx="788" cy="625"/>
            </a:xfrm>
          </p:grpSpPr>
          <p:pic>
            <p:nvPicPr>
              <p:cNvPr descr="access_point_stylized_small" id="7017" name="Google Shape;7017;p10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radiation_stylized" id="7018" name="Google Shape;7018;p10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19" name="Google Shape;7019;p103"/>
            <p:cNvGrpSpPr/>
            <p:nvPr/>
          </p:nvGrpSpPr>
          <p:grpSpPr>
            <a:xfrm>
              <a:off x="8348980" y="2629009"/>
              <a:ext cx="436880" cy="497887"/>
              <a:chOff x="313" y="1497"/>
              <a:chExt cx="1152" cy="1014"/>
            </a:xfrm>
          </p:grpSpPr>
          <p:pic>
            <p:nvPicPr>
              <p:cNvPr descr="laptop_stylized_small" id="7020" name="Google Shape;7020;p10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21" name="Google Shape;7021;p1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5" name="Shape 7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6" name="Google Shape;7026;p10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27" name="Google Shape;7027;p10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8" name="Google Shape;7028;p104"/>
          <p:cNvSpPr/>
          <p:nvPr/>
        </p:nvSpPr>
        <p:spPr>
          <a:xfrm>
            <a:off x="393111" y="685928"/>
            <a:ext cx="37497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IEEE 802.11: multiple access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9" name="Google Shape;7029;p104"/>
          <p:cNvSpPr txBox="1"/>
          <p:nvPr/>
        </p:nvSpPr>
        <p:spPr>
          <a:xfrm>
            <a:off x="235525" y="1389068"/>
            <a:ext cx="10426700" cy="27357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collisions: 2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nodes transmitting at same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802.11: CSMA - sense before transmitting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collide with detected ongoing transmission by another node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802.11: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collision detection!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to sense collisions: high transmitting signal, weak received signal due to fading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can’t sense all collisions in any case: hidden terminal, fading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b="0" i="1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avoid collisions:</a:t>
            </a: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CSMA/</a:t>
            </a:r>
            <a:r>
              <a:rPr b="0" i="0" lang="en-US" sz="2000" u="sng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ollision</a:t>
            </a:r>
            <a:r>
              <a:rPr b="0" i="0" lang="en-US" sz="2000" u="sng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voidance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0" name="Google Shape;7030;p104"/>
          <p:cNvSpPr txBox="1"/>
          <p:nvPr/>
        </p:nvSpPr>
        <p:spPr>
          <a:xfrm>
            <a:off x="5502275" y="5906088"/>
            <a:ext cx="59372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31" name="Google Shape;7031;p104"/>
          <p:cNvGrpSpPr/>
          <p:nvPr/>
        </p:nvGrpSpPr>
        <p:grpSpPr>
          <a:xfrm>
            <a:off x="1049337" y="4537663"/>
            <a:ext cx="2273300" cy="1028700"/>
            <a:chOff x="576580" y="4516120"/>
            <a:chExt cx="3170330" cy="1491615"/>
          </a:xfrm>
        </p:grpSpPr>
        <p:grpSp>
          <p:nvGrpSpPr>
            <p:cNvPr id="7032" name="Google Shape;7032;p104"/>
            <p:cNvGrpSpPr/>
            <p:nvPr/>
          </p:nvGrpSpPr>
          <p:grpSpPr>
            <a:xfrm>
              <a:off x="2042160" y="467360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33" name="Google Shape;7033;p10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34" name="Google Shape;7034;p1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035" name="Google Shape;7035;p104"/>
            <p:cNvSpPr/>
            <p:nvPr/>
          </p:nvSpPr>
          <p:spPr>
            <a:xfrm>
              <a:off x="576580" y="4516120"/>
              <a:ext cx="2020888" cy="1085850"/>
            </a:xfrm>
            <a:custGeom>
              <a:rect b="b" l="l" r="r" t="t"/>
              <a:pathLst>
                <a:path extrusionOk="0" h="684" w="1273">
                  <a:moveTo>
                    <a:pt x="9" y="675"/>
                  </a:moveTo>
                  <a:lnTo>
                    <a:pt x="316" y="0"/>
                  </a:lnTo>
                  <a:lnTo>
                    <a:pt x="461" y="228"/>
                  </a:lnTo>
                  <a:lnTo>
                    <a:pt x="510" y="119"/>
                  </a:lnTo>
                  <a:lnTo>
                    <a:pt x="631" y="467"/>
                  </a:lnTo>
                  <a:lnTo>
                    <a:pt x="667" y="391"/>
                  </a:lnTo>
                  <a:lnTo>
                    <a:pt x="739" y="464"/>
                  </a:lnTo>
                  <a:lnTo>
                    <a:pt x="1058" y="57"/>
                  </a:lnTo>
                  <a:lnTo>
                    <a:pt x="1273" y="684"/>
                  </a:lnTo>
                  <a:lnTo>
                    <a:pt x="0" y="674"/>
                  </a:lnTo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00CC66"/>
                </a:gs>
              </a:gsLst>
              <a:lin ang="540000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36" name="Google Shape;7036;p104"/>
            <p:cNvCxnSpPr/>
            <p:nvPr/>
          </p:nvCxnSpPr>
          <p:spPr>
            <a:xfrm flipH="1" rot="10800000">
              <a:off x="1849583" y="5731510"/>
              <a:ext cx="998476" cy="168038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7037" name="Google Shape;7037;p104"/>
            <p:cNvCxnSpPr/>
            <p:nvPr/>
          </p:nvCxnSpPr>
          <p:spPr>
            <a:xfrm>
              <a:off x="2522614" y="5250419"/>
              <a:ext cx="407361" cy="322263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038" name="Google Shape;7038;p104"/>
            <p:cNvSpPr txBox="1"/>
            <p:nvPr/>
          </p:nvSpPr>
          <p:spPr>
            <a:xfrm>
              <a:off x="968444" y="5623323"/>
              <a:ext cx="305521" cy="306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9" name="Google Shape;7039;p104"/>
            <p:cNvSpPr txBox="1"/>
            <p:nvPr/>
          </p:nvSpPr>
          <p:spPr>
            <a:xfrm>
              <a:off x="3441389" y="5395436"/>
              <a:ext cx="305521" cy="308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0" name="Google Shape;7040;p104"/>
            <p:cNvSpPr txBox="1"/>
            <p:nvPr/>
          </p:nvSpPr>
          <p:spPr>
            <a:xfrm>
              <a:off x="2620027" y="4691063"/>
              <a:ext cx="314376" cy="308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41" name="Google Shape;7041;p104"/>
            <p:cNvGrpSpPr/>
            <p:nvPr/>
          </p:nvGrpSpPr>
          <p:grpSpPr>
            <a:xfrm>
              <a:off x="2804160" y="522224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42" name="Google Shape;7042;p10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43" name="Google Shape;7043;p1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44" name="Google Shape;7044;p104"/>
            <p:cNvGrpSpPr/>
            <p:nvPr/>
          </p:nvGrpSpPr>
          <p:grpSpPr>
            <a:xfrm>
              <a:off x="1280160" y="536448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45" name="Google Shape;7045;p10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46" name="Google Shape;7046;p10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047" name="Google Shape;7047;p104"/>
          <p:cNvGrpSpPr/>
          <p:nvPr/>
        </p:nvGrpSpPr>
        <p:grpSpPr>
          <a:xfrm>
            <a:off x="4402137" y="4334463"/>
            <a:ext cx="2809875" cy="1536700"/>
            <a:chOff x="4821555" y="4226560"/>
            <a:chExt cx="3545890" cy="2024698"/>
          </a:xfrm>
        </p:grpSpPr>
        <p:sp>
          <p:nvSpPr>
            <p:cNvPr id="7048" name="Google Shape;7048;p104"/>
            <p:cNvSpPr txBox="1"/>
            <p:nvPr/>
          </p:nvSpPr>
          <p:spPr>
            <a:xfrm>
              <a:off x="4821555" y="4395983"/>
              <a:ext cx="304506" cy="307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9" name="Google Shape;7049;p104"/>
            <p:cNvSpPr txBox="1"/>
            <p:nvPr/>
          </p:nvSpPr>
          <p:spPr>
            <a:xfrm>
              <a:off x="6730727" y="4391799"/>
              <a:ext cx="328546" cy="3074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0" name="Google Shape;7050;p104"/>
            <p:cNvSpPr txBox="1"/>
            <p:nvPr/>
          </p:nvSpPr>
          <p:spPr>
            <a:xfrm>
              <a:off x="7912690" y="4435723"/>
              <a:ext cx="314522" cy="3074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1" name="Google Shape;7051;p104"/>
            <p:cNvSpPr txBox="1"/>
            <p:nvPr/>
          </p:nvSpPr>
          <p:spPr>
            <a:xfrm>
              <a:off x="4893675" y="5222176"/>
              <a:ext cx="827375" cy="462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A’s signal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strength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52" name="Google Shape;7052;p104"/>
            <p:cNvCxnSpPr/>
            <p:nvPr/>
          </p:nvCxnSpPr>
          <p:spPr>
            <a:xfrm>
              <a:off x="4955779" y="6251258"/>
              <a:ext cx="3265424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53" name="Google Shape;7053;p104"/>
            <p:cNvCxnSpPr/>
            <p:nvPr/>
          </p:nvCxnSpPr>
          <p:spPr>
            <a:xfrm>
              <a:off x="4901688" y="5071579"/>
              <a:ext cx="0" cy="113784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054" name="Google Shape;7054;p104"/>
            <p:cNvSpPr/>
            <p:nvPr/>
          </p:nvSpPr>
          <p:spPr>
            <a:xfrm>
              <a:off x="4985068" y="5127308"/>
              <a:ext cx="2995613" cy="1081088"/>
            </a:xfrm>
            <a:custGeom>
              <a:rect b="b" l="l" r="r" t="t"/>
              <a:pathLst>
                <a:path extrusionOk="0" h="681" w="1887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5" name="Google Shape;7055;p104"/>
            <p:cNvSpPr/>
            <p:nvPr/>
          </p:nvSpPr>
          <p:spPr>
            <a:xfrm flipH="1">
              <a:off x="5080318" y="5097145"/>
              <a:ext cx="2995613" cy="1081088"/>
            </a:xfrm>
            <a:custGeom>
              <a:rect b="b" l="l" r="r" t="t"/>
              <a:pathLst>
                <a:path extrusionOk="0" h="681" w="1887">
                  <a:moveTo>
                    <a:pt x="0" y="0"/>
                  </a:moveTo>
                  <a:cubicBezTo>
                    <a:pt x="161" y="25"/>
                    <a:pt x="737" y="52"/>
                    <a:pt x="966" y="151"/>
                  </a:cubicBezTo>
                  <a:cubicBezTo>
                    <a:pt x="1195" y="250"/>
                    <a:pt x="1220" y="507"/>
                    <a:pt x="1373" y="594"/>
                  </a:cubicBezTo>
                  <a:cubicBezTo>
                    <a:pt x="1526" y="681"/>
                    <a:pt x="1780" y="657"/>
                    <a:pt x="1887" y="673"/>
                  </a:cubicBezTo>
                </a:path>
              </a:pathLst>
            </a:custGeom>
            <a:noFill/>
            <a:ln cap="flat" cmpd="sng" w="38100">
              <a:solidFill>
                <a:srgbClr val="33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6" name="Google Shape;7056;p104"/>
            <p:cNvSpPr txBox="1"/>
            <p:nvPr/>
          </p:nvSpPr>
          <p:spPr>
            <a:xfrm>
              <a:off x="7522041" y="5151061"/>
              <a:ext cx="845404" cy="4622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3333CC"/>
                  </a:solidFill>
                  <a:latin typeface="Arial"/>
                  <a:ea typeface="Arial"/>
                  <a:cs typeface="Arial"/>
                  <a:sym typeface="Arial"/>
                </a:rPr>
                <a:t>C’s signal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3333CC"/>
                  </a:solidFill>
                  <a:latin typeface="Arial"/>
                  <a:ea typeface="Arial"/>
                  <a:cs typeface="Arial"/>
                  <a:sym typeface="Arial"/>
                </a:rPr>
                <a:t>strength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57" name="Google Shape;7057;p104"/>
            <p:cNvCxnSpPr/>
            <p:nvPr/>
          </p:nvCxnSpPr>
          <p:spPr>
            <a:xfrm flipH="1">
              <a:off x="5282320" y="4958631"/>
              <a:ext cx="26044" cy="126334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058" name="Google Shape;7058;p104"/>
            <p:cNvCxnSpPr/>
            <p:nvPr/>
          </p:nvCxnSpPr>
          <p:spPr>
            <a:xfrm>
              <a:off x="6502348" y="5027655"/>
              <a:ext cx="0" cy="12068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7059" name="Google Shape;7059;p104"/>
            <p:cNvCxnSpPr/>
            <p:nvPr/>
          </p:nvCxnSpPr>
          <p:spPr>
            <a:xfrm>
              <a:off x="7584145" y="5010922"/>
              <a:ext cx="0" cy="11817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ot"/>
              <a:round/>
              <a:headEnd len="sm" w="sm" type="none"/>
              <a:tailEnd len="sm" w="sm" type="none"/>
            </a:ln>
          </p:spPr>
        </p:cxnSp>
        <p:grpSp>
          <p:nvGrpSpPr>
            <p:cNvPr id="7060" name="Google Shape;7060;p104"/>
            <p:cNvGrpSpPr/>
            <p:nvPr/>
          </p:nvGrpSpPr>
          <p:grpSpPr>
            <a:xfrm>
              <a:off x="5008880" y="425704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61" name="Google Shape;7061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62" name="Google Shape;7062;p10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63" name="Google Shape;7063;p104"/>
            <p:cNvGrpSpPr/>
            <p:nvPr/>
          </p:nvGrpSpPr>
          <p:grpSpPr>
            <a:xfrm>
              <a:off x="6197600" y="429768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64" name="Google Shape;7064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65" name="Google Shape;7065;p10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066" name="Google Shape;7066;p104"/>
            <p:cNvGrpSpPr/>
            <p:nvPr/>
          </p:nvGrpSpPr>
          <p:grpSpPr>
            <a:xfrm>
              <a:off x="7274560" y="4226560"/>
              <a:ext cx="627380" cy="643255"/>
              <a:chOff x="313" y="1497"/>
              <a:chExt cx="1152" cy="1014"/>
            </a:xfrm>
          </p:grpSpPr>
          <p:pic>
            <p:nvPicPr>
              <p:cNvPr descr="laptop_stylized_small" id="7067" name="Google Shape;7067;p10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7068" name="Google Shape;7068;p10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069" name="Google Shape;7069;p104"/>
          <p:cNvSpPr txBox="1"/>
          <p:nvPr/>
        </p:nvSpPr>
        <p:spPr>
          <a:xfrm>
            <a:off x="8888173" y="1244559"/>
            <a:ext cx="286047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802.11’s link-layer acknowledgment scheme!!!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70" name="Google Shape;7070;p104"/>
          <p:cNvPicPr preferRelativeResize="0"/>
          <p:nvPr/>
        </p:nvPicPr>
        <p:blipFill rotWithShape="1">
          <a:blip r:embed="rId7">
            <a:alphaModFix/>
          </a:blip>
          <a:srcRect b="11803" l="4169" r="3999" t="0"/>
          <a:stretch/>
        </p:blipFill>
        <p:spPr>
          <a:xfrm>
            <a:off x="8082389" y="4589719"/>
            <a:ext cx="3682143" cy="1350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4" name="Shape 7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" name="Google Shape;7075;p10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6" name="Google Shape;7076;p10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77" name="Google Shape;7077;p105"/>
          <p:cNvSpPr/>
          <p:nvPr/>
        </p:nvSpPr>
        <p:spPr>
          <a:xfrm>
            <a:off x="393111" y="685928"/>
            <a:ext cx="48728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IEEE 802.11 MAC Protocol: CSMA/CA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8" name="Google Shape;7078;p105"/>
          <p:cNvSpPr txBox="1"/>
          <p:nvPr/>
        </p:nvSpPr>
        <p:spPr>
          <a:xfrm>
            <a:off x="271890" y="1395560"/>
            <a:ext cx="6686550" cy="129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802.11 sender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6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if sense channel idle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transmit entire frame (no CD)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79" name="Google Shape;7079;p105"/>
          <p:cNvCxnSpPr/>
          <p:nvPr/>
        </p:nvCxnSpPr>
        <p:spPr>
          <a:xfrm>
            <a:off x="7955390" y="2189310"/>
            <a:ext cx="0" cy="33385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0" name="Google Shape;7080;p105"/>
          <p:cNvCxnSpPr/>
          <p:nvPr/>
        </p:nvCxnSpPr>
        <p:spPr>
          <a:xfrm>
            <a:off x="9874678" y="2176610"/>
            <a:ext cx="0" cy="33385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1" name="Google Shape;7081;p105"/>
          <p:cNvSpPr txBox="1"/>
          <p:nvPr/>
        </p:nvSpPr>
        <p:spPr>
          <a:xfrm>
            <a:off x="7545815" y="1832123"/>
            <a:ext cx="8286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2" name="Google Shape;7082;p105"/>
          <p:cNvSpPr txBox="1"/>
          <p:nvPr/>
        </p:nvSpPr>
        <p:spPr>
          <a:xfrm>
            <a:off x="9384140" y="1841648"/>
            <a:ext cx="914400" cy="338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3" name="Google Shape;7083;p105"/>
          <p:cNvGrpSpPr/>
          <p:nvPr/>
        </p:nvGrpSpPr>
        <p:grpSpPr>
          <a:xfrm>
            <a:off x="7260065" y="2486173"/>
            <a:ext cx="2616200" cy="1690687"/>
            <a:chOff x="3614" y="1617"/>
            <a:chExt cx="1648" cy="1065"/>
          </a:xfrm>
        </p:grpSpPr>
        <p:grpSp>
          <p:nvGrpSpPr>
            <p:cNvPr id="7084" name="Google Shape;7084;p105"/>
            <p:cNvGrpSpPr/>
            <p:nvPr/>
          </p:nvGrpSpPr>
          <p:grpSpPr>
            <a:xfrm>
              <a:off x="3614" y="1617"/>
              <a:ext cx="424" cy="194"/>
              <a:chOff x="3614" y="1617"/>
              <a:chExt cx="424" cy="194"/>
            </a:xfrm>
          </p:grpSpPr>
          <p:sp>
            <p:nvSpPr>
              <p:cNvPr id="7085" name="Google Shape;7085;p105"/>
              <p:cNvSpPr/>
              <p:nvPr/>
            </p:nvSpPr>
            <p:spPr>
              <a:xfrm>
                <a:off x="3984" y="1620"/>
                <a:ext cx="54" cy="162"/>
              </a:xfrm>
              <a:prstGeom prst="leftBrace">
                <a:avLst>
                  <a:gd fmla="val 25000" name="adj1"/>
                  <a:gd fmla="val 50000" name="adj2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6" name="Google Shape;7086;p105"/>
              <p:cNvSpPr txBox="1"/>
              <p:nvPr/>
            </p:nvSpPr>
            <p:spPr>
              <a:xfrm>
                <a:off x="3614" y="1617"/>
                <a:ext cx="374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DIFS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087" name="Google Shape;7087;p105"/>
            <p:cNvGrpSpPr/>
            <p:nvPr/>
          </p:nvGrpSpPr>
          <p:grpSpPr>
            <a:xfrm>
              <a:off x="4050" y="1782"/>
              <a:ext cx="1212" cy="900"/>
              <a:chOff x="4050" y="1782"/>
              <a:chExt cx="1212" cy="900"/>
            </a:xfrm>
          </p:grpSpPr>
          <p:sp>
            <p:nvSpPr>
              <p:cNvPr id="7088" name="Google Shape;7088;p105"/>
              <p:cNvSpPr/>
              <p:nvPr/>
            </p:nvSpPr>
            <p:spPr>
              <a:xfrm>
                <a:off x="4050" y="1782"/>
                <a:ext cx="1212" cy="900"/>
              </a:xfrm>
              <a:custGeom>
                <a:rect b="b" l="l" r="r" t="t"/>
                <a:pathLst>
                  <a:path extrusionOk="0" h="900" w="1212">
                    <a:moveTo>
                      <a:pt x="6" y="0"/>
                    </a:moveTo>
                    <a:lnTo>
                      <a:pt x="1212" y="228"/>
                    </a:lnTo>
                    <a:lnTo>
                      <a:pt x="1212" y="900"/>
                    </a:lnTo>
                    <a:lnTo>
                      <a:pt x="0" y="66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9" name="Google Shape;7089;p105"/>
              <p:cNvSpPr txBox="1"/>
              <p:nvPr/>
            </p:nvSpPr>
            <p:spPr>
              <a:xfrm>
                <a:off x="4394" y="2108"/>
                <a:ext cx="399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90" name="Google Shape;7090;p105"/>
          <p:cNvGrpSpPr/>
          <p:nvPr/>
        </p:nvGrpSpPr>
        <p:grpSpPr>
          <a:xfrm>
            <a:off x="7942690" y="4186385"/>
            <a:ext cx="2511425" cy="923925"/>
            <a:chOff x="4044" y="2688"/>
            <a:chExt cx="1582" cy="582"/>
          </a:xfrm>
        </p:grpSpPr>
        <p:sp>
          <p:nvSpPr>
            <p:cNvPr id="7091" name="Google Shape;7091;p105"/>
            <p:cNvSpPr txBox="1"/>
            <p:nvPr/>
          </p:nvSpPr>
          <p:spPr>
            <a:xfrm>
              <a:off x="5258" y="2697"/>
              <a:ext cx="368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SIFS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2" name="Google Shape;7092;p105"/>
            <p:cNvSpPr/>
            <p:nvPr/>
          </p:nvSpPr>
          <p:spPr>
            <a:xfrm flipH="1">
              <a:off x="5262" y="2688"/>
              <a:ext cx="54" cy="162"/>
            </a:xfrm>
            <a:prstGeom prst="leftBrace">
              <a:avLst>
                <a:gd fmla="val 25000" name="adj1"/>
                <a:gd fmla="val 50000" name="adj2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93" name="Google Shape;7093;p105"/>
            <p:cNvGrpSpPr/>
            <p:nvPr/>
          </p:nvGrpSpPr>
          <p:grpSpPr>
            <a:xfrm>
              <a:off x="4044" y="2856"/>
              <a:ext cx="1212" cy="414"/>
              <a:chOff x="4044" y="2856"/>
              <a:chExt cx="1212" cy="414"/>
            </a:xfrm>
          </p:grpSpPr>
          <p:sp>
            <p:nvSpPr>
              <p:cNvPr id="7094" name="Google Shape;7094;p105"/>
              <p:cNvSpPr/>
              <p:nvPr/>
            </p:nvSpPr>
            <p:spPr>
              <a:xfrm flipH="1" rot="10800000">
                <a:off x="4044" y="2856"/>
                <a:ext cx="1212" cy="414"/>
              </a:xfrm>
              <a:custGeom>
                <a:rect b="b" l="l" r="r" t="t"/>
                <a:pathLst>
                  <a:path extrusionOk="0" h="414" w="1212">
                    <a:moveTo>
                      <a:pt x="0" y="0"/>
                    </a:moveTo>
                    <a:lnTo>
                      <a:pt x="1212" y="246"/>
                    </a:lnTo>
                    <a:lnTo>
                      <a:pt x="1212" y="414"/>
                    </a:lnTo>
                    <a:lnTo>
                      <a:pt x="6" y="1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333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5" name="Google Shape;7095;p105"/>
              <p:cNvSpPr txBox="1"/>
              <p:nvPr/>
            </p:nvSpPr>
            <p:spPr>
              <a:xfrm>
                <a:off x="4436" y="2954"/>
                <a:ext cx="415" cy="2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096" name="Google Shape;7096;p105"/>
          <p:cNvSpPr txBox="1"/>
          <p:nvPr/>
        </p:nvSpPr>
        <p:spPr>
          <a:xfrm>
            <a:off x="309990" y="4634060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802.11 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if frame received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ACK after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SIFS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(ACK needed due to hidden terminal problem) 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7" name="Google Shape;7097;p105"/>
          <p:cNvSpPr txBox="1"/>
          <p:nvPr/>
        </p:nvSpPr>
        <p:spPr>
          <a:xfrm>
            <a:off x="309990" y="2678260"/>
            <a:ext cx="6686550" cy="169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2 if sense channel busy then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 random backoff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timer counts down while channel idle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transmit when timer expires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 ACK, increase random backoff interval, repeat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8" name="Google Shape;7098;p105"/>
          <p:cNvSpPr txBox="1"/>
          <p:nvPr/>
        </p:nvSpPr>
        <p:spPr>
          <a:xfrm>
            <a:off x="4619624" y="5987406"/>
            <a:ext cx="35571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Short Inter-frame Spacing (SIFS)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9" name="Google Shape;7099;p105"/>
          <p:cNvSpPr txBox="1"/>
          <p:nvPr/>
        </p:nvSpPr>
        <p:spPr>
          <a:xfrm>
            <a:off x="4619624" y="1390282"/>
            <a:ext cx="42946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Distributed Inter-frame Space (DIFS)</a:t>
            </a:r>
            <a:r>
              <a:rPr b="0" i="0" lang="en-US" sz="1800" u="none" cap="none" strike="noStrike">
                <a:solidFill>
                  <a:srgbClr val="FF0000"/>
                </a:solidFill>
                <a:latin typeface="Times"/>
                <a:ea typeface="Times"/>
                <a:cs typeface="Times"/>
                <a:sym typeface="Times"/>
              </a:rPr>
              <a:t>;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3" name="Shape 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4" name="Google Shape;7104;p10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5" name="Google Shape;7105;p10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06" name="Google Shape;7106;p106"/>
          <p:cNvSpPr/>
          <p:nvPr/>
        </p:nvSpPr>
        <p:spPr>
          <a:xfrm>
            <a:off x="393111" y="713638"/>
            <a:ext cx="35114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Avoiding Collisions (more)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7" name="Google Shape;7107;p106"/>
          <p:cNvSpPr txBox="1"/>
          <p:nvPr/>
        </p:nvSpPr>
        <p:spPr>
          <a:xfrm>
            <a:off x="393111" y="1509135"/>
            <a:ext cx="10080925" cy="5083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" lvl="0" marL="127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sender “reserves” channel use for data frames using small reservation packets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09575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sender first transmits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request-to-send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(RTS) packet to BS using CSMA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RTSs may still collide with each other (but they’re short)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095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BS broadcasts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clear-to-send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CTS in response to RTS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4095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CTS heard by all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sender transmits data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stations defer transmissions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1" name="Shape 7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2" name="Google Shape;7112;p10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3" name="Google Shape;7113;p10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14" name="Google Shape;7114;p107"/>
          <p:cNvSpPr/>
          <p:nvPr/>
        </p:nvSpPr>
        <p:spPr>
          <a:xfrm>
            <a:off x="393111" y="713638"/>
            <a:ext cx="51046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Collision Avoidance: RTS-CTS exchange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5" name="Google Shape;7115;p107"/>
          <p:cNvSpPr txBox="1"/>
          <p:nvPr/>
        </p:nvSpPr>
        <p:spPr>
          <a:xfrm>
            <a:off x="4185375" y="1851035"/>
            <a:ext cx="49212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6" name="Google Shape;7116;p107"/>
          <p:cNvSpPr txBox="1"/>
          <p:nvPr/>
        </p:nvSpPr>
        <p:spPr>
          <a:xfrm>
            <a:off x="1491387" y="1700223"/>
            <a:ext cx="350838" cy="36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7" name="Google Shape;7117;p107"/>
          <p:cNvSpPr txBox="1"/>
          <p:nvPr/>
        </p:nvSpPr>
        <p:spPr>
          <a:xfrm>
            <a:off x="7088912" y="1698635"/>
            <a:ext cx="3381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18" name="Google Shape;7118;p107"/>
          <p:cNvCxnSpPr/>
          <p:nvPr/>
        </p:nvCxnSpPr>
        <p:spPr>
          <a:xfrm>
            <a:off x="162650" y="2185998"/>
            <a:ext cx="7835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119" name="Google Shape;7119;p107"/>
          <p:cNvGrpSpPr/>
          <p:nvPr/>
        </p:nvGrpSpPr>
        <p:grpSpPr>
          <a:xfrm>
            <a:off x="1208812" y="2306842"/>
            <a:ext cx="6553199" cy="863406"/>
            <a:chOff x="1128" y="1166"/>
            <a:chExt cx="4128" cy="543"/>
          </a:xfrm>
        </p:grpSpPr>
        <p:grpSp>
          <p:nvGrpSpPr>
            <p:cNvPr id="7120" name="Google Shape;7120;p107"/>
            <p:cNvGrpSpPr/>
            <p:nvPr/>
          </p:nvGrpSpPr>
          <p:grpSpPr>
            <a:xfrm>
              <a:off x="1128" y="1194"/>
              <a:ext cx="4128" cy="515"/>
              <a:chOff x="587" y="1184"/>
              <a:chExt cx="4128" cy="515"/>
            </a:xfrm>
          </p:grpSpPr>
          <p:sp>
            <p:nvSpPr>
              <p:cNvPr id="7121" name="Google Shape;7121;p107"/>
              <p:cNvSpPr/>
              <p:nvPr/>
            </p:nvSpPr>
            <p:spPr>
              <a:xfrm>
                <a:off x="594" y="1238"/>
                <a:ext cx="4121" cy="461"/>
              </a:xfrm>
              <a:custGeom>
                <a:rect b="b" l="l" r="r" t="t"/>
                <a:pathLst>
                  <a:path extrusionOk="0" h="461" w="2996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CC2E5"/>
                  </a:gs>
                  <a:gs pos="100000">
                    <a:srgbClr val="DDEAF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2" name="Google Shape;7122;p107"/>
              <p:cNvSpPr/>
              <p:nvPr/>
            </p:nvSpPr>
            <p:spPr>
              <a:xfrm flipH="1">
                <a:off x="587" y="1184"/>
                <a:ext cx="4128" cy="461"/>
              </a:xfrm>
              <a:custGeom>
                <a:rect b="b" l="l" r="r" t="t"/>
                <a:pathLst>
                  <a:path extrusionOk="0" h="461" w="2996">
                    <a:moveTo>
                      <a:pt x="1" y="0"/>
                    </a:moveTo>
                    <a:lnTo>
                      <a:pt x="2996" y="298"/>
                    </a:lnTo>
                    <a:lnTo>
                      <a:pt x="2996" y="461"/>
                    </a:lnTo>
                    <a:lnTo>
                      <a:pt x="0" y="160"/>
                    </a:lnTo>
                    <a:lnTo>
                      <a:pt x="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CC2E5"/>
                  </a:gs>
                  <a:gs pos="99000">
                    <a:srgbClr val="DDEAF6"/>
                  </a:gs>
                  <a:gs pos="100000">
                    <a:srgbClr val="DDEAF6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3" name="Google Shape;7123;p107"/>
            <p:cNvSpPr txBox="1"/>
            <p:nvPr/>
          </p:nvSpPr>
          <p:spPr>
            <a:xfrm rot="356404">
              <a:off x="1544" y="1279"/>
              <a:ext cx="615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RTS(A)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4" name="Google Shape;7124;p107"/>
            <p:cNvSpPr txBox="1"/>
            <p:nvPr/>
          </p:nvSpPr>
          <p:spPr>
            <a:xfrm rot="-354180">
              <a:off x="4490" y="1196"/>
              <a:ext cx="601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RTS(B)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25" name="Google Shape;7125;p107"/>
          <p:cNvGrpSpPr/>
          <p:nvPr/>
        </p:nvGrpSpPr>
        <p:grpSpPr>
          <a:xfrm>
            <a:off x="1218337" y="3151198"/>
            <a:ext cx="6486526" cy="1174750"/>
            <a:chOff x="1134" y="1697"/>
            <a:chExt cx="4086" cy="740"/>
          </a:xfrm>
        </p:grpSpPr>
        <p:sp>
          <p:nvSpPr>
            <p:cNvPr id="7126" name="Google Shape;7126;p107"/>
            <p:cNvSpPr/>
            <p:nvPr/>
          </p:nvSpPr>
          <p:spPr>
            <a:xfrm>
              <a:off x="1134" y="1697"/>
              <a:ext cx="3642" cy="461"/>
            </a:xfrm>
            <a:custGeom>
              <a:rect b="b" l="l" r="r" t="t"/>
              <a:pathLst>
                <a:path extrusionOk="0" h="461" w="2996">
                  <a:moveTo>
                    <a:pt x="1" y="0"/>
                  </a:moveTo>
                  <a:lnTo>
                    <a:pt x="2996" y="298"/>
                  </a:lnTo>
                  <a:lnTo>
                    <a:pt x="2996" y="461"/>
                  </a:lnTo>
                  <a:lnTo>
                    <a:pt x="0" y="16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9CC2E5"/>
                </a:gs>
                <a:gs pos="99000">
                  <a:srgbClr val="DDEAF6"/>
                </a:gs>
                <a:gs pos="100000">
                  <a:srgbClr val="DDEAF6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7" name="Google Shape;7127;p107"/>
            <p:cNvSpPr txBox="1"/>
            <p:nvPr/>
          </p:nvSpPr>
          <p:spPr>
            <a:xfrm rot="356404">
              <a:off x="1551" y="1738"/>
              <a:ext cx="615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RTS(A)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8" name="Google Shape;7128;p107"/>
            <p:cNvSpPr/>
            <p:nvPr/>
          </p:nvSpPr>
          <p:spPr>
            <a:xfrm>
              <a:off x="2960" y="2082"/>
              <a:ext cx="2260" cy="355"/>
            </a:xfrm>
            <a:custGeom>
              <a:rect b="b" l="l" r="r" t="t"/>
              <a:pathLst>
                <a:path extrusionOk="0" h="355" w="2260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CDBDE8"/>
                </a:gs>
                <a:gs pos="100000">
                  <a:srgbClr val="EAE3F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9" name="Google Shape;7129;p107"/>
            <p:cNvSpPr/>
            <p:nvPr/>
          </p:nvSpPr>
          <p:spPr>
            <a:xfrm>
              <a:off x="1137" y="2082"/>
              <a:ext cx="1831" cy="347"/>
            </a:xfrm>
            <a:custGeom>
              <a:rect b="b" l="l" r="r" t="t"/>
              <a:pathLst>
                <a:path extrusionOk="0" h="347" w="1860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E4DBF3"/>
                </a:gs>
                <a:gs pos="100000">
                  <a:srgbClr val="CDBDE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0" name="Google Shape;7130;p107"/>
            <p:cNvSpPr txBox="1"/>
            <p:nvPr/>
          </p:nvSpPr>
          <p:spPr>
            <a:xfrm rot="-379204">
              <a:off x="1584" y="2157"/>
              <a:ext cx="612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CTS(A)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1" name="Google Shape;7131;p107"/>
            <p:cNvSpPr txBox="1"/>
            <p:nvPr/>
          </p:nvSpPr>
          <p:spPr>
            <a:xfrm rot="276164">
              <a:off x="3816" y="2147"/>
              <a:ext cx="612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CTS(A)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2" name="Google Shape;7132;p107"/>
          <p:cNvGrpSpPr/>
          <p:nvPr/>
        </p:nvGrpSpPr>
        <p:grpSpPr>
          <a:xfrm>
            <a:off x="1208812" y="4413260"/>
            <a:ext cx="6553201" cy="2174875"/>
            <a:chOff x="1128" y="2492"/>
            <a:chExt cx="4128" cy="1370"/>
          </a:xfrm>
        </p:grpSpPr>
        <p:sp>
          <p:nvSpPr>
            <p:cNvPr id="7133" name="Google Shape;7133;p107"/>
            <p:cNvSpPr/>
            <p:nvPr/>
          </p:nvSpPr>
          <p:spPr>
            <a:xfrm>
              <a:off x="1128" y="2492"/>
              <a:ext cx="4128" cy="1134"/>
            </a:xfrm>
            <a:custGeom>
              <a:rect b="b" l="l" r="r" t="t"/>
              <a:pathLst>
                <a:path extrusionOk="0" h="1134" w="3652">
                  <a:moveTo>
                    <a:pt x="0" y="0"/>
                  </a:moveTo>
                  <a:lnTo>
                    <a:pt x="3652" y="318"/>
                  </a:lnTo>
                  <a:lnTo>
                    <a:pt x="3652" y="1134"/>
                  </a:lnTo>
                  <a:lnTo>
                    <a:pt x="1" y="7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37CC99"/>
                </a:gs>
                <a:gs pos="100000">
                  <a:srgbClr val="9BE6CC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4" name="Google Shape;7134;p107"/>
            <p:cNvSpPr txBox="1"/>
            <p:nvPr/>
          </p:nvSpPr>
          <p:spPr>
            <a:xfrm>
              <a:off x="1594" y="2814"/>
              <a:ext cx="1135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5" name="Google Shape;7135;p107"/>
            <p:cNvSpPr/>
            <p:nvPr/>
          </p:nvSpPr>
          <p:spPr>
            <a:xfrm>
              <a:off x="2976" y="3507"/>
              <a:ext cx="2260" cy="355"/>
            </a:xfrm>
            <a:custGeom>
              <a:rect b="b" l="l" r="r" t="t"/>
              <a:pathLst>
                <a:path extrusionOk="0" h="355" w="2260">
                  <a:moveTo>
                    <a:pt x="0" y="0"/>
                  </a:moveTo>
                  <a:lnTo>
                    <a:pt x="2260" y="186"/>
                  </a:lnTo>
                  <a:lnTo>
                    <a:pt x="2260" y="355"/>
                  </a:lnTo>
                  <a:lnTo>
                    <a:pt x="0" y="15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CDBDE8"/>
                </a:gs>
                <a:gs pos="100000">
                  <a:srgbClr val="EAE3F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6" name="Google Shape;7136;p107"/>
            <p:cNvSpPr/>
            <p:nvPr/>
          </p:nvSpPr>
          <p:spPr>
            <a:xfrm>
              <a:off x="1137" y="3508"/>
              <a:ext cx="1843" cy="347"/>
            </a:xfrm>
            <a:custGeom>
              <a:rect b="b" l="l" r="r" t="t"/>
              <a:pathLst>
                <a:path extrusionOk="0" h="347" w="1860">
                  <a:moveTo>
                    <a:pt x="1860" y="0"/>
                  </a:moveTo>
                  <a:lnTo>
                    <a:pt x="0" y="179"/>
                  </a:lnTo>
                  <a:lnTo>
                    <a:pt x="0" y="347"/>
                  </a:lnTo>
                  <a:lnTo>
                    <a:pt x="1860" y="151"/>
                  </a:lnTo>
                  <a:lnTo>
                    <a:pt x="1860" y="0"/>
                  </a:lnTo>
                  <a:close/>
                </a:path>
              </a:pathLst>
            </a:custGeom>
            <a:gradFill>
              <a:gsLst>
                <a:gs pos="0">
                  <a:srgbClr val="CDBDE8"/>
                </a:gs>
                <a:gs pos="100000">
                  <a:srgbClr val="EAE3F5"/>
                </a:gs>
              </a:gsLst>
              <a:lin ang="108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7" name="Google Shape;7137;p107"/>
            <p:cNvSpPr txBox="1"/>
            <p:nvPr/>
          </p:nvSpPr>
          <p:spPr>
            <a:xfrm rot="-379204">
              <a:off x="1600" y="3582"/>
              <a:ext cx="607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ACK(A)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8" name="Google Shape;7138;p107"/>
            <p:cNvSpPr txBox="1"/>
            <p:nvPr/>
          </p:nvSpPr>
          <p:spPr>
            <a:xfrm rot="276164">
              <a:off x="3832" y="3572"/>
              <a:ext cx="607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ACK(A)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39" name="Google Shape;7139;p107"/>
          <p:cNvGrpSpPr/>
          <p:nvPr/>
        </p:nvGrpSpPr>
        <p:grpSpPr>
          <a:xfrm>
            <a:off x="3836125" y="2503498"/>
            <a:ext cx="3109912" cy="715962"/>
            <a:chOff x="2596" y="1330"/>
            <a:chExt cx="1959" cy="451"/>
          </a:xfrm>
        </p:grpSpPr>
        <p:sp>
          <p:nvSpPr>
            <p:cNvPr id="7140" name="Google Shape;7140;p107"/>
            <p:cNvSpPr/>
            <p:nvPr/>
          </p:nvSpPr>
          <p:spPr>
            <a:xfrm>
              <a:off x="2596" y="1330"/>
              <a:ext cx="683" cy="293"/>
            </a:xfrm>
            <a:prstGeom prst="irregularSeal1">
              <a:avLst/>
            </a:prstGeom>
            <a:solidFill>
              <a:srgbClr val="FFFF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1" name="Google Shape;7141;p107"/>
            <p:cNvSpPr txBox="1"/>
            <p:nvPr/>
          </p:nvSpPr>
          <p:spPr>
            <a:xfrm>
              <a:off x="2778" y="1550"/>
              <a:ext cx="1777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reservation collision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2" name="Google Shape;7142;p107"/>
          <p:cNvGrpSpPr/>
          <p:nvPr/>
        </p:nvGrpSpPr>
        <p:grpSpPr>
          <a:xfrm>
            <a:off x="7762012" y="4129098"/>
            <a:ext cx="711200" cy="2548800"/>
            <a:chOff x="8205350" y="3671888"/>
            <a:chExt cx="711200" cy="2548800"/>
          </a:xfrm>
        </p:grpSpPr>
        <p:cxnSp>
          <p:nvCxnSpPr>
            <p:cNvPr id="7143" name="Google Shape;7143;p107"/>
            <p:cNvCxnSpPr/>
            <p:nvPr/>
          </p:nvCxnSpPr>
          <p:spPr>
            <a:xfrm>
              <a:off x="8428038" y="3671888"/>
              <a:ext cx="0" cy="2548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144" name="Google Shape;7144;p107"/>
            <p:cNvSpPr txBox="1"/>
            <p:nvPr/>
          </p:nvSpPr>
          <p:spPr>
            <a:xfrm>
              <a:off x="8205350" y="4689475"/>
              <a:ext cx="711200" cy="36988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5" name="Google Shape;7145;p107"/>
          <p:cNvGrpSpPr/>
          <p:nvPr/>
        </p:nvGrpSpPr>
        <p:grpSpPr>
          <a:xfrm>
            <a:off x="3745637" y="1574810"/>
            <a:ext cx="650875" cy="561975"/>
            <a:chOff x="2967" y="478"/>
            <a:chExt cx="788" cy="625"/>
          </a:xfrm>
        </p:grpSpPr>
        <p:pic>
          <p:nvPicPr>
            <p:cNvPr descr="access_point_stylized_small" id="7146" name="Google Shape;7146;p10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147" name="Google Shape;7147;p10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48" name="Google Shape;7148;p107"/>
          <p:cNvGrpSpPr/>
          <p:nvPr/>
        </p:nvGrpSpPr>
        <p:grpSpPr>
          <a:xfrm>
            <a:off x="932587" y="1514485"/>
            <a:ext cx="609600" cy="598488"/>
            <a:chOff x="313" y="1497"/>
            <a:chExt cx="1152" cy="1014"/>
          </a:xfrm>
        </p:grpSpPr>
        <p:pic>
          <p:nvPicPr>
            <p:cNvPr descr="laptop_stylized_small" id="7149" name="Google Shape;7149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150" name="Google Shape;7150;p10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51" name="Google Shape;7151;p107"/>
          <p:cNvGrpSpPr/>
          <p:nvPr/>
        </p:nvGrpSpPr>
        <p:grpSpPr>
          <a:xfrm>
            <a:off x="7384187" y="1544648"/>
            <a:ext cx="609600" cy="598487"/>
            <a:chOff x="313" y="1497"/>
            <a:chExt cx="1152" cy="1014"/>
          </a:xfrm>
        </p:grpSpPr>
        <p:pic>
          <p:nvPicPr>
            <p:cNvPr descr="laptop_stylized_small" id="7152" name="Google Shape;7152;p10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153" name="Google Shape;7153;p10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154" name="Google Shape;7154;p107"/>
          <p:cNvCxnSpPr/>
          <p:nvPr/>
        </p:nvCxnSpPr>
        <p:spPr>
          <a:xfrm>
            <a:off x="568040" y="2382991"/>
            <a:ext cx="0" cy="38100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155" name="Google Shape;7155;p107"/>
          <p:cNvSpPr txBox="1"/>
          <p:nvPr/>
        </p:nvSpPr>
        <p:spPr>
          <a:xfrm>
            <a:off x="244333" y="4539466"/>
            <a:ext cx="620712" cy="3698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9" name="Shape 7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0" name="Google Shape;7160;p10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1" name="Google Shape;7161;p10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62" name="Google Shape;7162;p108"/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 frame: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3" name="Google Shape;7163;p108"/>
          <p:cNvSpPr txBox="1"/>
          <p:nvPr/>
        </p:nvSpPr>
        <p:spPr>
          <a:xfrm>
            <a:off x="15981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4" name="Google Shape;7164;p108"/>
          <p:cNvSpPr txBox="1"/>
          <p:nvPr/>
        </p:nvSpPr>
        <p:spPr>
          <a:xfrm>
            <a:off x="23601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5" name="Google Shape;7165;p108"/>
          <p:cNvSpPr txBox="1"/>
          <p:nvPr/>
        </p:nvSpPr>
        <p:spPr>
          <a:xfrm>
            <a:off x="32745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6" name="Google Shape;7166;p108"/>
          <p:cNvSpPr txBox="1"/>
          <p:nvPr/>
        </p:nvSpPr>
        <p:spPr>
          <a:xfrm>
            <a:off x="40365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7" name="Google Shape;7167;p108"/>
          <p:cNvSpPr txBox="1"/>
          <p:nvPr/>
        </p:nvSpPr>
        <p:spPr>
          <a:xfrm>
            <a:off x="48747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8" name="Google Shape;7168;p108"/>
          <p:cNvSpPr txBox="1"/>
          <p:nvPr/>
        </p:nvSpPr>
        <p:spPr>
          <a:xfrm>
            <a:off x="5712979" y="1545289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9" name="Google Shape;7169;p108"/>
          <p:cNvSpPr txBox="1"/>
          <p:nvPr/>
        </p:nvSpPr>
        <p:spPr>
          <a:xfrm>
            <a:off x="6559067" y="1548203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0" name="Google Shape;7170;p108"/>
          <p:cNvSpPr txBox="1"/>
          <p:nvPr/>
        </p:nvSpPr>
        <p:spPr>
          <a:xfrm>
            <a:off x="7236979" y="1545289"/>
            <a:ext cx="102784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0 - 2312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1" name="Google Shape;7171;p108"/>
          <p:cNvSpPr txBox="1"/>
          <p:nvPr/>
        </p:nvSpPr>
        <p:spPr>
          <a:xfrm>
            <a:off x="8764767" y="1544925"/>
            <a:ext cx="3145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2" name="Google Shape;7172;p108"/>
          <p:cNvSpPr txBox="1"/>
          <p:nvPr/>
        </p:nvSpPr>
        <p:spPr>
          <a:xfrm>
            <a:off x="83121" y="3680117"/>
            <a:ext cx="3390721" cy="10895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Address 1: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address of wireless host or AP to receive this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3" name="Google Shape;7173;p108"/>
          <p:cNvSpPr txBox="1"/>
          <p:nvPr/>
        </p:nvSpPr>
        <p:spPr>
          <a:xfrm>
            <a:off x="6573112" y="3693652"/>
            <a:ext cx="3235902" cy="757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Address 4: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only in ad hoc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74" name="Google Shape;7174;p108"/>
          <p:cNvGrpSpPr/>
          <p:nvPr/>
        </p:nvGrpSpPr>
        <p:grpSpPr>
          <a:xfrm>
            <a:off x="1246907" y="1851320"/>
            <a:ext cx="8091055" cy="854364"/>
            <a:chOff x="1981199" y="2322368"/>
            <a:chExt cx="8091055" cy="854364"/>
          </a:xfrm>
        </p:grpSpPr>
        <p:sp>
          <p:nvSpPr>
            <p:cNvPr id="7175" name="Google Shape;7175;p108"/>
            <p:cNvSpPr/>
            <p:nvPr/>
          </p:nvSpPr>
          <p:spPr>
            <a:xfrm>
              <a:off x="1981199" y="2369127"/>
              <a:ext cx="8091055" cy="748146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76" name="Google Shape;7176;p108"/>
            <p:cNvCxnSpPr/>
            <p:nvPr/>
          </p:nvCxnSpPr>
          <p:spPr>
            <a:xfrm>
              <a:off x="2826327" y="234141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7" name="Google Shape;7177;p108"/>
            <p:cNvCxnSpPr/>
            <p:nvPr/>
          </p:nvCxnSpPr>
          <p:spPr>
            <a:xfrm>
              <a:off x="3674052" y="2369993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8" name="Google Shape;7178;p108"/>
            <p:cNvCxnSpPr/>
            <p:nvPr/>
          </p:nvCxnSpPr>
          <p:spPr>
            <a:xfrm>
              <a:off x="4515427" y="237316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9" name="Google Shape;7179;p108"/>
            <p:cNvCxnSpPr/>
            <p:nvPr/>
          </p:nvCxnSpPr>
          <p:spPr>
            <a:xfrm>
              <a:off x="5347277" y="236046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0" name="Google Shape;7180;p108"/>
            <p:cNvCxnSpPr/>
            <p:nvPr/>
          </p:nvCxnSpPr>
          <p:spPr>
            <a:xfrm>
              <a:off x="6185477" y="234776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1" name="Google Shape;7181;p108"/>
            <p:cNvCxnSpPr/>
            <p:nvPr/>
          </p:nvCxnSpPr>
          <p:spPr>
            <a:xfrm>
              <a:off x="7023677" y="233506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2" name="Google Shape;7182;p108"/>
            <p:cNvCxnSpPr/>
            <p:nvPr/>
          </p:nvCxnSpPr>
          <p:spPr>
            <a:xfrm>
              <a:off x="7861877" y="2322368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3" name="Google Shape;7183;p108"/>
            <p:cNvCxnSpPr/>
            <p:nvPr/>
          </p:nvCxnSpPr>
          <p:spPr>
            <a:xfrm>
              <a:off x="9236652" y="2369993"/>
              <a:ext cx="0" cy="803564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184" name="Google Shape;7184;p108"/>
          <p:cNvSpPr/>
          <p:nvPr/>
        </p:nvSpPr>
        <p:spPr>
          <a:xfrm>
            <a:off x="1260756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5" name="Google Shape;7185;p108"/>
          <p:cNvSpPr/>
          <p:nvPr/>
        </p:nvSpPr>
        <p:spPr>
          <a:xfrm>
            <a:off x="211079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6" name="Google Shape;7186;p108"/>
          <p:cNvSpPr/>
          <p:nvPr/>
        </p:nvSpPr>
        <p:spPr>
          <a:xfrm>
            <a:off x="29767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7" name="Google Shape;7187;p108"/>
          <p:cNvSpPr/>
          <p:nvPr/>
        </p:nvSpPr>
        <p:spPr>
          <a:xfrm>
            <a:off x="38149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8" name="Google Shape;7188;p108"/>
          <p:cNvSpPr/>
          <p:nvPr/>
        </p:nvSpPr>
        <p:spPr>
          <a:xfrm>
            <a:off x="63295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9" name="Google Shape;7189;p108"/>
          <p:cNvSpPr/>
          <p:nvPr/>
        </p:nvSpPr>
        <p:spPr>
          <a:xfrm>
            <a:off x="46531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0" name="Google Shape;7190;p108"/>
          <p:cNvSpPr/>
          <p:nvPr/>
        </p:nvSpPr>
        <p:spPr>
          <a:xfrm>
            <a:off x="54913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1" name="Google Shape;7191;p108"/>
          <p:cNvSpPr/>
          <p:nvPr/>
        </p:nvSpPr>
        <p:spPr>
          <a:xfrm>
            <a:off x="7167701" y="1977311"/>
            <a:ext cx="137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payload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2" name="Google Shape;7192;p108"/>
          <p:cNvSpPr/>
          <p:nvPr/>
        </p:nvSpPr>
        <p:spPr>
          <a:xfrm>
            <a:off x="8539301" y="1977311"/>
            <a:ext cx="838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3" name="Google Shape;7193;p108"/>
          <p:cNvSpPr txBox="1"/>
          <p:nvPr/>
        </p:nvSpPr>
        <p:spPr>
          <a:xfrm>
            <a:off x="5450263" y="2009926"/>
            <a:ext cx="857927" cy="54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4" name="Google Shape;7194;p108"/>
          <p:cNvGrpSpPr/>
          <p:nvPr/>
        </p:nvGrpSpPr>
        <p:grpSpPr>
          <a:xfrm>
            <a:off x="1181093" y="2812480"/>
            <a:ext cx="3199209" cy="3495460"/>
            <a:chOff x="1873822" y="2507673"/>
            <a:chExt cx="3199209" cy="3495460"/>
          </a:xfrm>
        </p:grpSpPr>
        <p:sp>
          <p:nvSpPr>
            <p:cNvPr id="7195" name="Google Shape;7195;p108"/>
            <p:cNvSpPr txBox="1"/>
            <p:nvPr/>
          </p:nvSpPr>
          <p:spPr>
            <a:xfrm>
              <a:off x="1873822" y="4913604"/>
              <a:ext cx="3199209" cy="1089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Address 2: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MAC 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of wireless host or AP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transmitting this 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96" name="Google Shape;7196;p108"/>
            <p:cNvCxnSpPr/>
            <p:nvPr/>
          </p:nvCxnSpPr>
          <p:spPr>
            <a:xfrm>
              <a:off x="4904509" y="2507673"/>
              <a:ext cx="0" cy="2493818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197" name="Google Shape;7197;p108"/>
          <p:cNvGrpSpPr/>
          <p:nvPr/>
        </p:nvGrpSpPr>
        <p:grpSpPr>
          <a:xfrm>
            <a:off x="4859623" y="2805552"/>
            <a:ext cx="3854882" cy="3077369"/>
            <a:chOff x="5552352" y="2500745"/>
            <a:chExt cx="3854882" cy="3077369"/>
          </a:xfrm>
        </p:grpSpPr>
        <p:sp>
          <p:nvSpPr>
            <p:cNvPr id="7198" name="Google Shape;7198;p108"/>
            <p:cNvSpPr txBox="1"/>
            <p:nvPr/>
          </p:nvSpPr>
          <p:spPr>
            <a:xfrm>
              <a:off x="5552352" y="4488585"/>
              <a:ext cx="3854882" cy="10895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Address 3: </a:t>
              </a: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MAC address of router interface to which AP is attached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199" name="Google Shape;7199;p108"/>
            <p:cNvCxnSpPr/>
            <p:nvPr/>
          </p:nvCxnSpPr>
          <p:spPr>
            <a:xfrm>
              <a:off x="5708072" y="2500745"/>
              <a:ext cx="0" cy="198120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7200" name="Google Shape;7200;p108"/>
          <p:cNvCxnSpPr/>
          <p:nvPr/>
        </p:nvCxnSpPr>
        <p:spPr>
          <a:xfrm>
            <a:off x="6733307" y="2826334"/>
            <a:ext cx="0" cy="858982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1" name="Google Shape;7201;p108"/>
          <p:cNvCxnSpPr/>
          <p:nvPr/>
        </p:nvCxnSpPr>
        <p:spPr>
          <a:xfrm>
            <a:off x="3297380" y="2819407"/>
            <a:ext cx="0" cy="858982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5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10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07" name="Google Shape;7207;p10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08" name="Google Shape;7208;p109"/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 frame: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9" name="Google Shape;7209;p109"/>
          <p:cNvSpPr/>
          <p:nvPr/>
        </p:nvSpPr>
        <p:spPr>
          <a:xfrm>
            <a:off x="1698768" y="1368429"/>
            <a:ext cx="2454275" cy="2374900"/>
          </a:xfrm>
          <a:prstGeom prst="ellipse">
            <a:avLst/>
          </a:prstGeom>
          <a:solidFill>
            <a:srgbClr val="9AE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10" name="Google Shape;7210;p109"/>
          <p:cNvCxnSpPr/>
          <p:nvPr/>
        </p:nvCxnSpPr>
        <p:spPr>
          <a:xfrm>
            <a:off x="3678380" y="2881317"/>
            <a:ext cx="1219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1" name="Google Shape;7211;p109"/>
          <p:cNvCxnSpPr/>
          <p:nvPr/>
        </p:nvCxnSpPr>
        <p:spPr>
          <a:xfrm flipH="1" rot="10800000">
            <a:off x="5354780" y="2424117"/>
            <a:ext cx="914400" cy="38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12" name="Google Shape;7212;p109"/>
          <p:cNvGrpSpPr/>
          <p:nvPr/>
        </p:nvGrpSpPr>
        <p:grpSpPr>
          <a:xfrm>
            <a:off x="6116780" y="1585917"/>
            <a:ext cx="2362200" cy="1762125"/>
            <a:chOff x="3744" y="1392"/>
            <a:chExt cx="1488" cy="1110"/>
          </a:xfrm>
        </p:grpSpPr>
        <p:sp>
          <p:nvSpPr>
            <p:cNvPr id="7213" name="Google Shape;7213;p109"/>
            <p:cNvSpPr/>
            <p:nvPr/>
          </p:nvSpPr>
          <p:spPr>
            <a:xfrm>
              <a:off x="3744" y="1392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D8E2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4" name="Google Shape;7214;p109"/>
            <p:cNvSpPr txBox="1"/>
            <p:nvPr/>
          </p:nvSpPr>
          <p:spPr>
            <a:xfrm>
              <a:off x="4128" y="1776"/>
              <a:ext cx="60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15" name="Google Shape;7215;p109"/>
          <p:cNvSpPr txBox="1"/>
          <p:nvPr/>
        </p:nvSpPr>
        <p:spPr>
          <a:xfrm>
            <a:off x="1824180" y="2500317"/>
            <a:ext cx="4794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6" name="Google Shape;7216;p109"/>
          <p:cNvSpPr txBox="1"/>
          <p:nvPr/>
        </p:nvSpPr>
        <p:spPr>
          <a:xfrm>
            <a:off x="4424505" y="2528892"/>
            <a:ext cx="4794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7" name="Google Shape;7217;p109"/>
          <p:cNvGrpSpPr/>
          <p:nvPr/>
        </p:nvGrpSpPr>
        <p:grpSpPr>
          <a:xfrm>
            <a:off x="3408505" y="2387604"/>
            <a:ext cx="762000" cy="663575"/>
            <a:chOff x="2967" y="478"/>
            <a:chExt cx="788" cy="625"/>
          </a:xfrm>
        </p:grpSpPr>
        <p:pic>
          <p:nvPicPr>
            <p:cNvPr descr="access_point_stylized_small" id="7218" name="Google Shape;7218;p10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219" name="Google Shape;7219;p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20" name="Google Shape;7220;p109"/>
          <p:cNvGrpSpPr/>
          <p:nvPr/>
        </p:nvGrpSpPr>
        <p:grpSpPr>
          <a:xfrm>
            <a:off x="2006743" y="1951042"/>
            <a:ext cx="609600" cy="598487"/>
            <a:chOff x="313" y="1497"/>
            <a:chExt cx="1152" cy="1014"/>
          </a:xfrm>
        </p:grpSpPr>
        <p:pic>
          <p:nvPicPr>
            <p:cNvPr descr="laptop_stylized_small" id="7221" name="Google Shape;7221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222" name="Google Shape;7222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23" name="Google Shape;7223;p109"/>
          <p:cNvGrpSpPr/>
          <p:nvPr/>
        </p:nvGrpSpPr>
        <p:grpSpPr>
          <a:xfrm>
            <a:off x="2971943" y="1646242"/>
            <a:ext cx="609600" cy="598487"/>
            <a:chOff x="313" y="1497"/>
            <a:chExt cx="1152" cy="1014"/>
          </a:xfrm>
        </p:grpSpPr>
        <p:pic>
          <p:nvPicPr>
            <p:cNvPr descr="laptop_stylized_small" id="7224" name="Google Shape;7224;p10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225" name="Google Shape;7225;p10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26" name="Google Shape;7226;p109"/>
          <p:cNvGrpSpPr/>
          <p:nvPr/>
        </p:nvGrpSpPr>
        <p:grpSpPr>
          <a:xfrm>
            <a:off x="4866413" y="2659496"/>
            <a:ext cx="744676" cy="388508"/>
            <a:chOff x="7493876" y="2774731"/>
            <a:chExt cx="1481958" cy="894622"/>
          </a:xfrm>
        </p:grpSpPr>
        <p:sp>
          <p:nvSpPr>
            <p:cNvPr id="7227" name="Google Shape;7227;p109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8" name="Google Shape;7228;p109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29" name="Google Shape;7229;p109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230" name="Google Shape;7230;p109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1" name="Google Shape;7231;p109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2" name="Google Shape;7232;p109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3" name="Google Shape;7233;p109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4" name="Google Shape;7234;p109"/>
          <p:cNvGrpSpPr/>
          <p:nvPr/>
        </p:nvGrpSpPr>
        <p:grpSpPr>
          <a:xfrm>
            <a:off x="465425" y="2947992"/>
            <a:ext cx="5330680" cy="3529506"/>
            <a:chOff x="368445" y="2795588"/>
            <a:chExt cx="5330680" cy="3529506"/>
          </a:xfrm>
        </p:grpSpPr>
        <p:sp>
          <p:nvSpPr>
            <p:cNvPr id="7235" name="Google Shape;7235;p109"/>
            <p:cNvSpPr/>
            <p:nvPr/>
          </p:nvSpPr>
          <p:spPr>
            <a:xfrm>
              <a:off x="487635" y="2795588"/>
              <a:ext cx="5201966" cy="2502842"/>
            </a:xfrm>
            <a:custGeom>
              <a:rect b="b" l="l" r="r" t="t"/>
              <a:pathLst>
                <a:path extrusionOk="0" h="9452" w="9712">
                  <a:moveTo>
                    <a:pt x="3852" y="0"/>
                  </a:moveTo>
                  <a:cubicBezTo>
                    <a:pt x="3432" y="3339"/>
                    <a:pt x="2673" y="6379"/>
                    <a:pt x="20" y="8663"/>
                  </a:cubicBezTo>
                  <a:cubicBezTo>
                    <a:pt x="-288" y="9838"/>
                    <a:pt x="3214" y="9342"/>
                    <a:pt x="4918" y="9234"/>
                  </a:cubicBezTo>
                  <a:cubicBezTo>
                    <a:pt x="6534" y="9234"/>
                    <a:pt x="9570" y="10000"/>
                    <a:pt x="9712" y="8663"/>
                  </a:cubicBezTo>
                  <a:cubicBezTo>
                    <a:pt x="5589" y="6007"/>
                    <a:pt x="5429" y="3489"/>
                    <a:pt x="4410" y="450"/>
                  </a:cubicBezTo>
                  <a:cubicBezTo>
                    <a:pt x="4131" y="150"/>
                    <a:pt x="4244" y="402"/>
                    <a:pt x="3852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BFBFB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36" name="Google Shape;7236;p109"/>
            <p:cNvGrpSpPr/>
            <p:nvPr/>
          </p:nvGrpSpPr>
          <p:grpSpPr>
            <a:xfrm>
              <a:off x="368445" y="5045075"/>
              <a:ext cx="5330680" cy="1280019"/>
              <a:chOff x="368445" y="5045075"/>
              <a:chExt cx="5330680" cy="1280019"/>
            </a:xfrm>
          </p:grpSpPr>
          <p:sp>
            <p:nvSpPr>
              <p:cNvPr id="7237" name="Google Shape;7237;p109"/>
              <p:cNvSpPr/>
              <p:nvPr/>
            </p:nvSpPr>
            <p:spPr>
              <a:xfrm>
                <a:off x="492125" y="5118100"/>
                <a:ext cx="5207000" cy="427037"/>
              </a:xfrm>
              <a:prstGeom prst="rect">
                <a:avLst/>
              </a:prstGeom>
              <a:solidFill>
                <a:srgbClr val="37CC9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8" name="Google Shape;7238;p109"/>
              <p:cNvSpPr txBox="1"/>
              <p:nvPr/>
            </p:nvSpPr>
            <p:spPr>
              <a:xfrm>
                <a:off x="815814" y="5135540"/>
                <a:ext cx="156780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 MAC addr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239" name="Google Shape;7239;p109"/>
              <p:cNvCxnSpPr/>
              <p:nvPr/>
            </p:nvCxnSpPr>
            <p:spPr>
              <a:xfrm>
                <a:off x="812800" y="5118100"/>
                <a:ext cx="0" cy="42862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40" name="Google Shape;7240;p109"/>
              <p:cNvCxnSpPr/>
              <p:nvPr/>
            </p:nvCxnSpPr>
            <p:spPr>
              <a:xfrm>
                <a:off x="2336800" y="5118100"/>
                <a:ext cx="0" cy="42862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241" name="Google Shape;7241;p109"/>
              <p:cNvCxnSpPr/>
              <p:nvPr/>
            </p:nvCxnSpPr>
            <p:spPr>
              <a:xfrm>
                <a:off x="3860800" y="5118100"/>
                <a:ext cx="0" cy="42862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42" name="Google Shape;7242;p109"/>
              <p:cNvSpPr/>
              <p:nvPr/>
            </p:nvSpPr>
            <p:spPr>
              <a:xfrm>
                <a:off x="565150" y="5054600"/>
                <a:ext cx="76200" cy="180975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3" name="Google Shape;7243;p109"/>
              <p:cNvSpPr/>
              <p:nvPr/>
            </p:nvSpPr>
            <p:spPr>
              <a:xfrm>
                <a:off x="644525" y="5054600"/>
                <a:ext cx="76200" cy="180975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244" name="Google Shape;7244;p109"/>
              <p:cNvCxnSpPr/>
              <p:nvPr/>
            </p:nvCxnSpPr>
            <p:spPr>
              <a:xfrm>
                <a:off x="5327650" y="5127625"/>
                <a:ext cx="0" cy="42862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7245" name="Google Shape;7245;p109"/>
              <p:cNvSpPr txBox="1"/>
              <p:nvPr/>
            </p:nvSpPr>
            <p:spPr>
              <a:xfrm>
                <a:off x="1122363" y="555783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address 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6" name="Google Shape;7246;p109"/>
              <p:cNvSpPr txBox="1"/>
              <p:nvPr/>
            </p:nvSpPr>
            <p:spPr>
              <a:xfrm>
                <a:off x="2582732" y="5554391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address 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7" name="Google Shape;7247;p109"/>
              <p:cNvSpPr txBox="1"/>
              <p:nvPr/>
            </p:nvSpPr>
            <p:spPr>
              <a:xfrm>
                <a:off x="4103991" y="5556318"/>
                <a:ext cx="98026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address 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48" name="Google Shape;7248;p109"/>
              <p:cNvSpPr txBox="1"/>
              <p:nvPr/>
            </p:nvSpPr>
            <p:spPr>
              <a:xfrm>
                <a:off x="368445" y="5924984"/>
                <a:ext cx="219002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1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802.</a:t>
                </a:r>
                <a:r>
                  <a:rPr b="0" i="1" lang="en-US" sz="2000" u="none" cap="none" strike="noStrik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 WiFi  </a:t>
                </a:r>
                <a:r>
                  <a:rPr b="0" i="1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frame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249" name="Google Shape;7249;p109"/>
              <p:cNvGrpSpPr/>
              <p:nvPr/>
            </p:nvGrpSpPr>
            <p:grpSpPr>
              <a:xfrm>
                <a:off x="565150" y="5451475"/>
                <a:ext cx="155575" cy="180975"/>
                <a:chOff x="1308" y="3186"/>
                <a:chExt cx="98" cy="114"/>
              </a:xfrm>
            </p:grpSpPr>
            <p:sp>
              <p:nvSpPr>
                <p:cNvPr id="7250" name="Google Shape;7250;p109"/>
                <p:cNvSpPr/>
                <p:nvPr/>
              </p:nvSpPr>
              <p:spPr>
                <a:xfrm>
                  <a:off x="130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1" name="Google Shape;7251;p109"/>
                <p:cNvSpPr/>
                <p:nvPr/>
              </p:nvSpPr>
              <p:spPr>
                <a:xfrm>
                  <a:off x="135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52" name="Google Shape;7252;p109"/>
              <p:cNvGrpSpPr/>
              <p:nvPr/>
            </p:nvGrpSpPr>
            <p:grpSpPr>
              <a:xfrm>
                <a:off x="5422900" y="5045075"/>
                <a:ext cx="155575" cy="180975"/>
                <a:chOff x="1308" y="3186"/>
                <a:chExt cx="98" cy="114"/>
              </a:xfrm>
            </p:grpSpPr>
            <p:sp>
              <p:nvSpPr>
                <p:cNvPr id="7253" name="Google Shape;7253;p109"/>
                <p:cNvSpPr/>
                <p:nvPr/>
              </p:nvSpPr>
              <p:spPr>
                <a:xfrm>
                  <a:off x="130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4" name="Google Shape;7254;p109"/>
                <p:cNvSpPr/>
                <p:nvPr/>
              </p:nvSpPr>
              <p:spPr>
                <a:xfrm>
                  <a:off x="135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7255" name="Google Shape;7255;p109"/>
              <p:cNvGrpSpPr/>
              <p:nvPr/>
            </p:nvGrpSpPr>
            <p:grpSpPr>
              <a:xfrm>
                <a:off x="5432425" y="5445125"/>
                <a:ext cx="155575" cy="180975"/>
                <a:chOff x="1308" y="3186"/>
                <a:chExt cx="98" cy="114"/>
              </a:xfrm>
            </p:grpSpPr>
            <p:sp>
              <p:nvSpPr>
                <p:cNvPr id="7256" name="Google Shape;7256;p109"/>
                <p:cNvSpPr/>
                <p:nvPr/>
              </p:nvSpPr>
              <p:spPr>
                <a:xfrm>
                  <a:off x="130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57" name="Google Shape;7257;p109"/>
                <p:cNvSpPr/>
                <p:nvPr/>
              </p:nvSpPr>
              <p:spPr>
                <a:xfrm>
                  <a:off x="1358" y="3186"/>
                  <a:ext cx="48" cy="114"/>
                </a:xfrm>
                <a:custGeom>
                  <a:rect b="b" l="l" r="r" t="t"/>
                  <a:pathLst>
                    <a:path extrusionOk="0" h="150" w="60">
                      <a:moveTo>
                        <a:pt x="60" y="0"/>
                      </a:moveTo>
                      <a:cubicBezTo>
                        <a:pt x="37" y="17"/>
                        <a:pt x="14" y="34"/>
                        <a:pt x="12" y="48"/>
                      </a:cubicBezTo>
                      <a:cubicBezTo>
                        <a:pt x="10" y="62"/>
                        <a:pt x="50" y="67"/>
                        <a:pt x="48" y="84"/>
                      </a:cubicBezTo>
                      <a:cubicBezTo>
                        <a:pt x="46" y="101"/>
                        <a:pt x="8" y="139"/>
                        <a:pt x="0" y="150"/>
                      </a:cubicBezTo>
                    </a:path>
                  </a:pathLst>
                </a:cu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0" i="0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258" name="Google Shape;7258;p109"/>
              <p:cNvSpPr txBox="1"/>
              <p:nvPr/>
            </p:nvSpPr>
            <p:spPr>
              <a:xfrm>
                <a:off x="3820967" y="5133945"/>
                <a:ext cx="155497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R1 MAC addr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59" name="Google Shape;7259;p109"/>
              <p:cNvSpPr txBox="1"/>
              <p:nvPr/>
            </p:nvSpPr>
            <p:spPr>
              <a:xfrm>
                <a:off x="2318185" y="5133945"/>
                <a:ext cx="157581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H1 MAC addr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60" name="Google Shape;7260;p109"/>
          <p:cNvGrpSpPr/>
          <p:nvPr/>
        </p:nvGrpSpPr>
        <p:grpSpPr>
          <a:xfrm>
            <a:off x="2631265" y="2336789"/>
            <a:ext cx="771477" cy="891732"/>
            <a:chOff x="2534285" y="2184385"/>
            <a:chExt cx="771477" cy="891732"/>
          </a:xfrm>
        </p:grpSpPr>
        <p:grpSp>
          <p:nvGrpSpPr>
            <p:cNvPr id="7261" name="Google Shape;7261;p109"/>
            <p:cNvGrpSpPr/>
            <p:nvPr/>
          </p:nvGrpSpPr>
          <p:grpSpPr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7262" name="Google Shape;7262;p109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3" name="Google Shape;7263;p109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rect b="b" l="l" r="r" t="t"/>
                <a:pathLst>
                  <a:path extrusionOk="0" h="758069" w="1248448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4" name="Google Shape;7264;p109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65" name="Google Shape;7265;p109"/>
            <p:cNvSpPr/>
            <p:nvPr/>
          </p:nvSpPr>
          <p:spPr>
            <a:xfrm rot="1799862">
              <a:off x="2529609" y="2366820"/>
              <a:ext cx="780829" cy="190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47058"/>
                  </a:srgbClr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66" name="Google Shape;7266;p109"/>
          <p:cNvSpPr/>
          <p:nvPr/>
        </p:nvSpPr>
        <p:spPr>
          <a:xfrm>
            <a:off x="4433335" y="3297554"/>
            <a:ext cx="4544256" cy="1101192"/>
          </a:xfrm>
          <a:custGeom>
            <a:rect b="b" l="l" r="r" t="t"/>
            <a:pathLst>
              <a:path extrusionOk="0" h="10158" w="10000">
                <a:moveTo>
                  <a:pt x="0" y="3195"/>
                </a:moveTo>
                <a:cubicBezTo>
                  <a:pt x="1468" y="8160"/>
                  <a:pt x="1171" y="7364"/>
                  <a:pt x="1564" y="9623"/>
                </a:cubicBezTo>
                <a:cubicBezTo>
                  <a:pt x="4053" y="10463"/>
                  <a:pt x="6106" y="10217"/>
                  <a:pt x="10000" y="9559"/>
                </a:cubicBezTo>
                <a:cubicBezTo>
                  <a:pt x="5956" y="7036"/>
                  <a:pt x="5102" y="6655"/>
                  <a:pt x="198" y="0"/>
                </a:cubicBezTo>
                <a:cubicBezTo>
                  <a:pt x="190" y="370"/>
                  <a:pt x="110" y="3058"/>
                  <a:pt x="0" y="3195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67" name="Google Shape;7267;p109"/>
          <p:cNvGrpSpPr/>
          <p:nvPr/>
        </p:nvGrpSpPr>
        <p:grpSpPr>
          <a:xfrm>
            <a:off x="5133395" y="3811676"/>
            <a:ext cx="4062542" cy="1287589"/>
            <a:chOff x="6006234" y="5127854"/>
            <a:chExt cx="4062542" cy="1287589"/>
          </a:xfrm>
        </p:grpSpPr>
        <p:sp>
          <p:nvSpPr>
            <p:cNvPr id="7268" name="Google Shape;7268;p109"/>
            <p:cNvSpPr/>
            <p:nvPr/>
          </p:nvSpPr>
          <p:spPr>
            <a:xfrm>
              <a:off x="6006234" y="5651006"/>
              <a:ext cx="3872057" cy="427037"/>
            </a:xfrm>
            <a:prstGeom prst="rect">
              <a:avLst/>
            </a:prstGeom>
            <a:solidFill>
              <a:srgbClr val="37CC99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9" name="Google Shape;7269;p109"/>
            <p:cNvSpPr txBox="1"/>
            <p:nvPr/>
          </p:nvSpPr>
          <p:spPr>
            <a:xfrm>
              <a:off x="6329923" y="5668446"/>
              <a:ext cx="1554977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R1 MAC addr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270" name="Google Shape;7270;p109"/>
            <p:cNvCxnSpPr/>
            <p:nvPr/>
          </p:nvCxnSpPr>
          <p:spPr>
            <a:xfrm>
              <a:off x="6326909" y="5651006"/>
              <a:ext cx="0" cy="42862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1" name="Google Shape;7271;p109"/>
            <p:cNvCxnSpPr/>
            <p:nvPr/>
          </p:nvCxnSpPr>
          <p:spPr>
            <a:xfrm>
              <a:off x="7850909" y="5651006"/>
              <a:ext cx="0" cy="42862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72" name="Google Shape;7272;p109"/>
            <p:cNvCxnSpPr/>
            <p:nvPr/>
          </p:nvCxnSpPr>
          <p:spPr>
            <a:xfrm>
              <a:off x="9374909" y="5651006"/>
              <a:ext cx="0" cy="42862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273" name="Google Shape;7273;p109"/>
            <p:cNvSpPr/>
            <p:nvPr/>
          </p:nvSpPr>
          <p:spPr>
            <a:xfrm>
              <a:off x="6079259" y="5587506"/>
              <a:ext cx="76200" cy="180975"/>
            </a:xfrm>
            <a:custGeom>
              <a:rect b="b" l="l" r="r" t="t"/>
              <a:pathLst>
                <a:path extrusionOk="0" h="150" w="6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4" name="Google Shape;7274;p109"/>
            <p:cNvSpPr/>
            <p:nvPr/>
          </p:nvSpPr>
          <p:spPr>
            <a:xfrm>
              <a:off x="6158634" y="5587506"/>
              <a:ext cx="76200" cy="180975"/>
            </a:xfrm>
            <a:custGeom>
              <a:rect b="b" l="l" r="r" t="t"/>
              <a:pathLst>
                <a:path extrusionOk="0" h="150" w="60">
                  <a:moveTo>
                    <a:pt x="60" y="0"/>
                  </a:moveTo>
                  <a:cubicBezTo>
                    <a:pt x="37" y="17"/>
                    <a:pt x="14" y="34"/>
                    <a:pt x="12" y="48"/>
                  </a:cubicBezTo>
                  <a:cubicBezTo>
                    <a:pt x="10" y="62"/>
                    <a:pt x="50" y="67"/>
                    <a:pt x="48" y="84"/>
                  </a:cubicBezTo>
                  <a:cubicBezTo>
                    <a:pt x="46" y="101"/>
                    <a:pt x="8" y="139"/>
                    <a:pt x="0" y="15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5" name="Google Shape;7275;p109"/>
            <p:cNvSpPr txBox="1"/>
            <p:nvPr/>
          </p:nvSpPr>
          <p:spPr>
            <a:xfrm>
              <a:off x="6428654" y="6076889"/>
              <a:ext cx="1420004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MAC dest addr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6" name="Google Shape;7276;p109"/>
            <p:cNvSpPr txBox="1"/>
            <p:nvPr/>
          </p:nvSpPr>
          <p:spPr>
            <a:xfrm>
              <a:off x="7833604" y="6059588"/>
              <a:ext cx="161807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MAC source addr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7" name="Google Shape;7277;p109"/>
            <p:cNvSpPr txBox="1"/>
            <p:nvPr/>
          </p:nvSpPr>
          <p:spPr>
            <a:xfrm>
              <a:off x="7655936" y="5127854"/>
              <a:ext cx="241284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802.</a:t>
              </a:r>
              <a:r>
                <a:rPr b="0" i="1" lang="en-US" sz="20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3 Ethernet </a:t>
              </a: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78" name="Google Shape;7278;p109"/>
            <p:cNvGrpSpPr/>
            <p:nvPr/>
          </p:nvGrpSpPr>
          <p:grpSpPr>
            <a:xfrm>
              <a:off x="6079259" y="5984381"/>
              <a:ext cx="155575" cy="180975"/>
              <a:chOff x="1308" y="3186"/>
              <a:chExt cx="98" cy="114"/>
            </a:xfrm>
          </p:grpSpPr>
          <p:sp>
            <p:nvSpPr>
              <p:cNvPr id="7279" name="Google Shape;7279;p109"/>
              <p:cNvSpPr/>
              <p:nvPr/>
            </p:nvSpPr>
            <p:spPr>
              <a:xfrm>
                <a:off x="130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0" name="Google Shape;7280;p109"/>
              <p:cNvSpPr/>
              <p:nvPr/>
            </p:nvSpPr>
            <p:spPr>
              <a:xfrm>
                <a:off x="135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81" name="Google Shape;7281;p109"/>
            <p:cNvSpPr/>
            <p:nvPr/>
          </p:nvSpPr>
          <p:spPr>
            <a:xfrm>
              <a:off x="9563939" y="5660497"/>
              <a:ext cx="98425" cy="45719"/>
            </a:xfrm>
            <a:prstGeom prst="rect">
              <a:avLst/>
            </a:prstGeom>
            <a:solidFill>
              <a:srgbClr val="37CC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82" name="Google Shape;7282;p109"/>
            <p:cNvGrpSpPr/>
            <p:nvPr/>
          </p:nvGrpSpPr>
          <p:grpSpPr>
            <a:xfrm>
              <a:off x="9538539" y="5595092"/>
              <a:ext cx="155575" cy="180975"/>
              <a:chOff x="1308" y="3186"/>
              <a:chExt cx="98" cy="114"/>
            </a:xfrm>
          </p:grpSpPr>
          <p:sp>
            <p:nvSpPr>
              <p:cNvPr id="7283" name="Google Shape;7283;p109"/>
              <p:cNvSpPr/>
              <p:nvPr/>
            </p:nvSpPr>
            <p:spPr>
              <a:xfrm>
                <a:off x="130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4" name="Google Shape;7284;p109"/>
              <p:cNvSpPr/>
              <p:nvPr/>
            </p:nvSpPr>
            <p:spPr>
              <a:xfrm>
                <a:off x="135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85" name="Google Shape;7285;p109"/>
            <p:cNvGrpSpPr/>
            <p:nvPr/>
          </p:nvGrpSpPr>
          <p:grpSpPr>
            <a:xfrm>
              <a:off x="9548064" y="5995142"/>
              <a:ext cx="155575" cy="180975"/>
              <a:chOff x="1308" y="3186"/>
              <a:chExt cx="98" cy="114"/>
            </a:xfrm>
          </p:grpSpPr>
          <p:sp>
            <p:nvSpPr>
              <p:cNvPr id="7286" name="Google Shape;7286;p109"/>
              <p:cNvSpPr/>
              <p:nvPr/>
            </p:nvSpPr>
            <p:spPr>
              <a:xfrm>
                <a:off x="130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7" name="Google Shape;7287;p109"/>
              <p:cNvSpPr/>
              <p:nvPr/>
            </p:nvSpPr>
            <p:spPr>
              <a:xfrm>
                <a:off x="1358" y="3186"/>
                <a:ext cx="48" cy="114"/>
              </a:xfrm>
              <a:custGeom>
                <a:rect b="b" l="l" r="r" t="t"/>
                <a:pathLst>
                  <a:path extrusionOk="0" h="150" w="60">
                    <a:moveTo>
                      <a:pt x="60" y="0"/>
                    </a:moveTo>
                    <a:cubicBezTo>
                      <a:pt x="37" y="17"/>
                      <a:pt x="14" y="34"/>
                      <a:pt x="12" y="48"/>
                    </a:cubicBezTo>
                    <a:cubicBezTo>
                      <a:pt x="10" y="62"/>
                      <a:pt x="50" y="67"/>
                      <a:pt x="48" y="84"/>
                    </a:cubicBezTo>
                    <a:cubicBezTo>
                      <a:pt x="46" y="101"/>
                      <a:pt x="8" y="139"/>
                      <a:pt x="0" y="15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88" name="Google Shape;7288;p109"/>
            <p:cNvSpPr txBox="1"/>
            <p:nvPr/>
          </p:nvSpPr>
          <p:spPr>
            <a:xfrm>
              <a:off x="7832294" y="5666851"/>
              <a:ext cx="157581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H2 MAC addr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89" name="Google Shape;7289;p109"/>
          <p:cNvGrpSpPr/>
          <p:nvPr/>
        </p:nvGrpSpPr>
        <p:grpSpPr>
          <a:xfrm>
            <a:off x="4063790" y="2886956"/>
            <a:ext cx="780829" cy="768052"/>
            <a:chOff x="2503903" y="2308065"/>
            <a:chExt cx="780829" cy="768052"/>
          </a:xfrm>
        </p:grpSpPr>
        <p:grpSp>
          <p:nvGrpSpPr>
            <p:cNvPr id="7290" name="Google Shape;7290;p109"/>
            <p:cNvGrpSpPr/>
            <p:nvPr/>
          </p:nvGrpSpPr>
          <p:grpSpPr>
            <a:xfrm>
              <a:off x="2562121" y="2510967"/>
              <a:ext cx="409575" cy="565150"/>
              <a:chOff x="375561" y="297711"/>
              <a:chExt cx="1252683" cy="2138362"/>
            </a:xfrm>
          </p:grpSpPr>
          <p:sp>
            <p:nvSpPr>
              <p:cNvPr id="7291" name="Google Shape;7291;p109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2" name="Google Shape;7292;p109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rect b="b" l="l" r="r" t="t"/>
                <a:pathLst>
                  <a:path extrusionOk="0" h="758069" w="1248448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3" name="Google Shape;7293;p109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94" name="Google Shape;7294;p109"/>
            <p:cNvSpPr/>
            <p:nvPr/>
          </p:nvSpPr>
          <p:spPr>
            <a:xfrm>
              <a:off x="2503903" y="2308065"/>
              <a:ext cx="780829" cy="1905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47058"/>
                  </a:srgbClr>
                </a:gs>
                <a:gs pos="100000">
                  <a:srgbClr val="011199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1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2" name="Google Shape;1372;p11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11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4" name="Google Shape;1374;p1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5" name="Google Shape;1375;p11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8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11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0" name="Google Shape;7300;p11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01" name="Google Shape;7301;p110"/>
          <p:cNvSpPr/>
          <p:nvPr/>
        </p:nvSpPr>
        <p:spPr>
          <a:xfrm>
            <a:off x="393111" y="713638"/>
            <a:ext cx="34013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 frame: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02" name="Google Shape;7302;p110"/>
          <p:cNvGrpSpPr/>
          <p:nvPr/>
        </p:nvGrpSpPr>
        <p:grpSpPr>
          <a:xfrm>
            <a:off x="905451" y="2445464"/>
            <a:ext cx="7481098" cy="403388"/>
            <a:chOff x="2290908" y="1240118"/>
            <a:chExt cx="7481098" cy="403388"/>
          </a:xfrm>
        </p:grpSpPr>
        <p:sp>
          <p:nvSpPr>
            <p:cNvPr id="7303" name="Google Shape;7303;p110"/>
            <p:cNvSpPr txBox="1"/>
            <p:nvPr/>
          </p:nvSpPr>
          <p:spPr>
            <a:xfrm>
              <a:off x="22909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4" name="Google Shape;7304;p110"/>
            <p:cNvSpPr txBox="1"/>
            <p:nvPr/>
          </p:nvSpPr>
          <p:spPr>
            <a:xfrm>
              <a:off x="30529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5" name="Google Shape;7305;p110"/>
            <p:cNvSpPr txBox="1"/>
            <p:nvPr/>
          </p:nvSpPr>
          <p:spPr>
            <a:xfrm>
              <a:off x="39673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6" name="Google Shape;7306;p110"/>
            <p:cNvSpPr txBox="1"/>
            <p:nvPr/>
          </p:nvSpPr>
          <p:spPr>
            <a:xfrm>
              <a:off x="47293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7" name="Google Shape;7307;p110"/>
            <p:cNvSpPr txBox="1"/>
            <p:nvPr/>
          </p:nvSpPr>
          <p:spPr>
            <a:xfrm>
              <a:off x="55675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8" name="Google Shape;7308;p110"/>
            <p:cNvSpPr txBox="1"/>
            <p:nvPr/>
          </p:nvSpPr>
          <p:spPr>
            <a:xfrm>
              <a:off x="6405708" y="1240482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9" name="Google Shape;7309;p110"/>
            <p:cNvSpPr txBox="1"/>
            <p:nvPr/>
          </p:nvSpPr>
          <p:spPr>
            <a:xfrm>
              <a:off x="7251796" y="1243396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0" name="Google Shape;7310;p110"/>
            <p:cNvSpPr txBox="1"/>
            <p:nvPr/>
          </p:nvSpPr>
          <p:spPr>
            <a:xfrm>
              <a:off x="7929708" y="1240482"/>
              <a:ext cx="102784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0 - 2312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1" name="Google Shape;7311;p110"/>
            <p:cNvSpPr txBox="1"/>
            <p:nvPr/>
          </p:nvSpPr>
          <p:spPr>
            <a:xfrm>
              <a:off x="9457496" y="1240118"/>
              <a:ext cx="31451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12" name="Google Shape;7312;p110"/>
          <p:cNvGrpSpPr/>
          <p:nvPr/>
        </p:nvGrpSpPr>
        <p:grpSpPr>
          <a:xfrm>
            <a:off x="554179" y="2807276"/>
            <a:ext cx="8130594" cy="854364"/>
            <a:chOff x="1939636" y="1546513"/>
            <a:chExt cx="8130594" cy="854364"/>
          </a:xfrm>
        </p:grpSpPr>
        <p:grpSp>
          <p:nvGrpSpPr>
            <p:cNvPr id="7313" name="Google Shape;7313;p110"/>
            <p:cNvGrpSpPr/>
            <p:nvPr/>
          </p:nvGrpSpPr>
          <p:grpSpPr>
            <a:xfrm>
              <a:off x="1939636" y="1546513"/>
              <a:ext cx="8091055" cy="854364"/>
              <a:chOff x="1981199" y="2322368"/>
              <a:chExt cx="8091055" cy="854364"/>
            </a:xfrm>
          </p:grpSpPr>
          <p:sp>
            <p:nvSpPr>
              <p:cNvPr id="7314" name="Google Shape;7314;p110"/>
              <p:cNvSpPr/>
              <p:nvPr/>
            </p:nvSpPr>
            <p:spPr>
              <a:xfrm>
                <a:off x="1981199" y="2369127"/>
                <a:ext cx="8091055" cy="748146"/>
              </a:xfrm>
              <a:prstGeom prst="rect">
                <a:avLst/>
              </a:prstGeom>
              <a:solidFill>
                <a:srgbClr val="37CC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15" name="Google Shape;7315;p110"/>
              <p:cNvCxnSpPr/>
              <p:nvPr/>
            </p:nvCxnSpPr>
            <p:spPr>
              <a:xfrm>
                <a:off x="2826327" y="234141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6" name="Google Shape;7316;p110"/>
              <p:cNvCxnSpPr/>
              <p:nvPr/>
            </p:nvCxnSpPr>
            <p:spPr>
              <a:xfrm>
                <a:off x="3674052" y="2369993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7" name="Google Shape;7317;p110"/>
              <p:cNvCxnSpPr/>
              <p:nvPr/>
            </p:nvCxnSpPr>
            <p:spPr>
              <a:xfrm>
                <a:off x="4515427" y="237316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8" name="Google Shape;7318;p110"/>
              <p:cNvCxnSpPr/>
              <p:nvPr/>
            </p:nvCxnSpPr>
            <p:spPr>
              <a:xfrm>
                <a:off x="5347277" y="236046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19" name="Google Shape;7319;p110"/>
              <p:cNvCxnSpPr/>
              <p:nvPr/>
            </p:nvCxnSpPr>
            <p:spPr>
              <a:xfrm>
                <a:off x="6185477" y="234776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20" name="Google Shape;7320;p110"/>
              <p:cNvCxnSpPr/>
              <p:nvPr/>
            </p:nvCxnSpPr>
            <p:spPr>
              <a:xfrm>
                <a:off x="7023677" y="233506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21" name="Google Shape;7321;p110"/>
              <p:cNvCxnSpPr/>
              <p:nvPr/>
            </p:nvCxnSpPr>
            <p:spPr>
              <a:xfrm>
                <a:off x="7861877" y="2322368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322" name="Google Shape;7322;p110"/>
              <p:cNvCxnSpPr/>
              <p:nvPr/>
            </p:nvCxnSpPr>
            <p:spPr>
              <a:xfrm>
                <a:off x="9236652" y="2369993"/>
                <a:ext cx="0" cy="803564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7323" name="Google Shape;7323;p110"/>
            <p:cNvSpPr/>
            <p:nvPr/>
          </p:nvSpPr>
          <p:spPr>
            <a:xfrm>
              <a:off x="1953485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4" name="Google Shape;7324;p110"/>
            <p:cNvSpPr/>
            <p:nvPr/>
          </p:nvSpPr>
          <p:spPr>
            <a:xfrm>
              <a:off x="280352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5" name="Google Shape;7325;p110"/>
            <p:cNvSpPr/>
            <p:nvPr/>
          </p:nvSpPr>
          <p:spPr>
            <a:xfrm>
              <a:off x="36694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6" name="Google Shape;7326;p110"/>
            <p:cNvSpPr/>
            <p:nvPr/>
          </p:nvSpPr>
          <p:spPr>
            <a:xfrm>
              <a:off x="45076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7" name="Google Shape;7327;p110"/>
            <p:cNvSpPr/>
            <p:nvPr/>
          </p:nvSpPr>
          <p:spPr>
            <a:xfrm>
              <a:off x="70222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8" name="Google Shape;7328;p110"/>
            <p:cNvSpPr/>
            <p:nvPr/>
          </p:nvSpPr>
          <p:spPr>
            <a:xfrm>
              <a:off x="53458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9" name="Google Shape;7329;p110"/>
            <p:cNvSpPr/>
            <p:nvPr/>
          </p:nvSpPr>
          <p:spPr>
            <a:xfrm>
              <a:off x="61840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0" name="Google Shape;7330;p110"/>
            <p:cNvSpPr/>
            <p:nvPr/>
          </p:nvSpPr>
          <p:spPr>
            <a:xfrm>
              <a:off x="7860430" y="1672504"/>
              <a:ext cx="13716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payload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1" name="Google Shape;7331;p110"/>
            <p:cNvSpPr/>
            <p:nvPr/>
          </p:nvSpPr>
          <p:spPr>
            <a:xfrm>
              <a:off x="9232030" y="1672504"/>
              <a:ext cx="8382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2" name="Google Shape;7332;p110"/>
            <p:cNvSpPr txBox="1"/>
            <p:nvPr/>
          </p:nvSpPr>
          <p:spPr>
            <a:xfrm>
              <a:off x="6142992" y="1705119"/>
              <a:ext cx="857927" cy="5410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seq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3" name="Google Shape;7333;p110"/>
          <p:cNvGrpSpPr/>
          <p:nvPr/>
        </p:nvGrpSpPr>
        <p:grpSpPr>
          <a:xfrm>
            <a:off x="1411575" y="1584472"/>
            <a:ext cx="3120341" cy="1172583"/>
            <a:chOff x="2700050" y="1584472"/>
            <a:chExt cx="3120341" cy="1172583"/>
          </a:xfrm>
        </p:grpSpPr>
        <p:sp>
          <p:nvSpPr>
            <p:cNvPr id="7334" name="Google Shape;7334;p110"/>
            <p:cNvSpPr txBox="1"/>
            <p:nvPr/>
          </p:nvSpPr>
          <p:spPr>
            <a:xfrm>
              <a:off x="2700050" y="1584472"/>
              <a:ext cx="3120341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duration of reserved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time (RTS/CTS)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35" name="Google Shape;7335;p110"/>
            <p:cNvCxnSpPr/>
            <p:nvPr/>
          </p:nvCxnSpPr>
          <p:spPr>
            <a:xfrm>
              <a:off x="2826327" y="2133600"/>
              <a:ext cx="0" cy="62345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336" name="Google Shape;7336;p110"/>
          <p:cNvGrpSpPr/>
          <p:nvPr/>
        </p:nvGrpSpPr>
        <p:grpSpPr>
          <a:xfrm>
            <a:off x="4762355" y="1584904"/>
            <a:ext cx="3938298" cy="1186006"/>
            <a:chOff x="6050830" y="1584904"/>
            <a:chExt cx="3938298" cy="1186006"/>
          </a:xfrm>
        </p:grpSpPr>
        <p:sp>
          <p:nvSpPr>
            <p:cNvPr id="7337" name="Google Shape;7337;p110"/>
            <p:cNvSpPr txBox="1"/>
            <p:nvPr/>
          </p:nvSpPr>
          <p:spPr>
            <a:xfrm>
              <a:off x="6050830" y="1584904"/>
              <a:ext cx="3938298" cy="617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frame sequence # (for reliable data transfer)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38" name="Google Shape;7338;p110"/>
            <p:cNvCxnSpPr/>
            <p:nvPr/>
          </p:nvCxnSpPr>
          <p:spPr>
            <a:xfrm>
              <a:off x="6179127" y="2147455"/>
              <a:ext cx="0" cy="623455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339" name="Google Shape;7339;p110"/>
          <p:cNvGrpSpPr/>
          <p:nvPr/>
        </p:nvGrpSpPr>
        <p:grpSpPr>
          <a:xfrm>
            <a:off x="442911" y="3602038"/>
            <a:ext cx="8562541" cy="1852978"/>
            <a:chOff x="1731386" y="3602038"/>
            <a:chExt cx="8562541" cy="1852978"/>
          </a:xfrm>
        </p:grpSpPr>
        <p:sp>
          <p:nvSpPr>
            <p:cNvPr id="7340" name="Google Shape;7340;p110"/>
            <p:cNvSpPr/>
            <p:nvPr/>
          </p:nvSpPr>
          <p:spPr>
            <a:xfrm>
              <a:off x="1746395" y="3602038"/>
              <a:ext cx="8503916" cy="1054105"/>
            </a:xfrm>
            <a:custGeom>
              <a:rect b="b" l="l" r="r" t="t"/>
              <a:pathLst>
                <a:path extrusionOk="0" h="9881" w="9935">
                  <a:moveTo>
                    <a:pt x="119" y="0"/>
                  </a:moveTo>
                  <a:cubicBezTo>
                    <a:pt x="176" y="5632"/>
                    <a:pt x="105" y="6587"/>
                    <a:pt x="0" y="9881"/>
                  </a:cubicBezTo>
                  <a:lnTo>
                    <a:pt x="9935" y="9741"/>
                  </a:lnTo>
                  <a:cubicBezTo>
                    <a:pt x="5001" y="7179"/>
                    <a:pt x="1810" y="6071"/>
                    <a:pt x="1083" y="0"/>
                  </a:cubicBezTo>
                  <a:lnTo>
                    <a:pt x="119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BFBFB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1" name="Google Shape;7341;p110"/>
            <p:cNvSpPr txBox="1"/>
            <p:nvPr/>
          </p:nvSpPr>
          <p:spPr>
            <a:xfrm>
              <a:off x="2200420" y="4306888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2" name="Google Shape;7342;p110"/>
            <p:cNvSpPr txBox="1"/>
            <p:nvPr/>
          </p:nvSpPr>
          <p:spPr>
            <a:xfrm>
              <a:off x="3073545" y="4311650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3" name="Google Shape;7343;p110"/>
            <p:cNvSpPr txBox="1"/>
            <p:nvPr/>
          </p:nvSpPr>
          <p:spPr>
            <a:xfrm>
              <a:off x="4121295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4" name="Google Shape;7344;p110"/>
            <p:cNvSpPr txBox="1"/>
            <p:nvPr/>
          </p:nvSpPr>
          <p:spPr>
            <a:xfrm>
              <a:off x="4997595" y="4305300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5" name="Google Shape;7345;p110"/>
            <p:cNvSpPr txBox="1"/>
            <p:nvPr/>
          </p:nvSpPr>
          <p:spPr>
            <a:xfrm>
              <a:off x="5654820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6" name="Google Shape;7346;p110"/>
            <p:cNvSpPr txBox="1"/>
            <p:nvPr/>
          </p:nvSpPr>
          <p:spPr>
            <a:xfrm>
              <a:off x="6308870" y="4305300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7" name="Google Shape;7347;p110"/>
            <p:cNvSpPr txBox="1"/>
            <p:nvPr/>
          </p:nvSpPr>
          <p:spPr>
            <a:xfrm>
              <a:off x="8388495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8" name="Google Shape;7348;p110"/>
            <p:cNvSpPr txBox="1"/>
            <p:nvPr/>
          </p:nvSpPr>
          <p:spPr>
            <a:xfrm>
              <a:off x="9061595" y="4305300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9" name="Google Shape;7349;p110"/>
            <p:cNvSpPr txBox="1"/>
            <p:nvPr/>
          </p:nvSpPr>
          <p:spPr>
            <a:xfrm>
              <a:off x="9779145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0" name="Google Shape;7350;p110"/>
            <p:cNvSpPr txBox="1"/>
            <p:nvPr/>
          </p:nvSpPr>
          <p:spPr>
            <a:xfrm>
              <a:off x="7042295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1" name="Google Shape;7351;p110"/>
            <p:cNvSpPr txBox="1"/>
            <p:nvPr/>
          </p:nvSpPr>
          <p:spPr>
            <a:xfrm>
              <a:off x="7724920" y="4308475"/>
              <a:ext cx="311150" cy="366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352" name="Google Shape;7352;p110"/>
            <p:cNvGrpSpPr/>
            <p:nvPr/>
          </p:nvGrpSpPr>
          <p:grpSpPr>
            <a:xfrm>
              <a:off x="1731386" y="4613565"/>
              <a:ext cx="8562541" cy="841451"/>
              <a:chOff x="1759095" y="5313789"/>
              <a:chExt cx="8562541" cy="841451"/>
            </a:xfrm>
          </p:grpSpPr>
          <p:grpSp>
            <p:nvGrpSpPr>
              <p:cNvPr id="7353" name="Google Shape;7353;p110"/>
              <p:cNvGrpSpPr/>
              <p:nvPr/>
            </p:nvGrpSpPr>
            <p:grpSpPr>
              <a:xfrm>
                <a:off x="1773382" y="5313789"/>
                <a:ext cx="8548254" cy="841451"/>
                <a:chOff x="1981199" y="2335068"/>
                <a:chExt cx="8091055" cy="841451"/>
              </a:xfrm>
            </p:grpSpPr>
            <p:sp>
              <p:nvSpPr>
                <p:cNvPr id="7354" name="Google Shape;7354;p110"/>
                <p:cNvSpPr/>
                <p:nvPr/>
              </p:nvSpPr>
              <p:spPr>
                <a:xfrm>
                  <a:off x="1981199" y="2369127"/>
                  <a:ext cx="8091055" cy="748146"/>
                </a:xfrm>
                <a:prstGeom prst="rect">
                  <a:avLst/>
                </a:prstGeom>
                <a:solidFill>
                  <a:srgbClr val="37CC9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7355" name="Google Shape;7355;p110"/>
                <p:cNvCxnSpPr/>
                <p:nvPr/>
              </p:nvCxnSpPr>
              <p:spPr>
                <a:xfrm>
                  <a:off x="2908926" y="2360389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56" name="Google Shape;7356;p110"/>
                <p:cNvCxnSpPr/>
                <p:nvPr/>
              </p:nvCxnSpPr>
              <p:spPr>
                <a:xfrm>
                  <a:off x="3846433" y="2358610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57" name="Google Shape;7357;p110"/>
                <p:cNvCxnSpPr/>
                <p:nvPr/>
              </p:nvCxnSpPr>
              <p:spPr>
                <a:xfrm>
                  <a:off x="4849415" y="2361785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58" name="Google Shape;7358;p110"/>
                <p:cNvCxnSpPr/>
                <p:nvPr/>
              </p:nvCxnSpPr>
              <p:spPr>
                <a:xfrm>
                  <a:off x="5508884" y="2364262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59" name="Google Shape;7359;p110"/>
                <p:cNvCxnSpPr/>
                <p:nvPr/>
              </p:nvCxnSpPr>
              <p:spPr>
                <a:xfrm>
                  <a:off x="6153156" y="2351563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60" name="Google Shape;7360;p110"/>
                <p:cNvCxnSpPr/>
                <p:nvPr/>
              </p:nvCxnSpPr>
              <p:spPr>
                <a:xfrm>
                  <a:off x="6808202" y="2335068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61" name="Google Shape;7361;p110"/>
                <p:cNvCxnSpPr/>
                <p:nvPr/>
              </p:nvCxnSpPr>
              <p:spPr>
                <a:xfrm>
                  <a:off x="7456064" y="2356515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62" name="Google Shape;7362;p110"/>
                <p:cNvCxnSpPr/>
                <p:nvPr/>
              </p:nvCxnSpPr>
              <p:spPr>
                <a:xfrm>
                  <a:off x="9394667" y="2358610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63" name="Google Shape;7363;p110"/>
                <p:cNvCxnSpPr/>
                <p:nvPr/>
              </p:nvCxnSpPr>
              <p:spPr>
                <a:xfrm>
                  <a:off x="8103090" y="2364735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7364" name="Google Shape;7364;p110"/>
                <p:cNvCxnSpPr/>
                <p:nvPr/>
              </p:nvCxnSpPr>
              <p:spPr>
                <a:xfrm>
                  <a:off x="8750116" y="2372955"/>
                  <a:ext cx="0" cy="803564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chemeClr val="lt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7365" name="Google Shape;7365;p110"/>
              <p:cNvSpPr/>
              <p:nvPr/>
            </p:nvSpPr>
            <p:spPr>
              <a:xfrm>
                <a:off x="2749695" y="5419734"/>
                <a:ext cx="990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type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6" name="Google Shape;7366;p110"/>
              <p:cNvSpPr/>
              <p:nvPr/>
            </p:nvSpPr>
            <p:spPr>
              <a:xfrm>
                <a:off x="54928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from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7" name="Google Shape;7367;p110"/>
              <p:cNvSpPr/>
              <p:nvPr/>
            </p:nvSpPr>
            <p:spPr>
              <a:xfrm>
                <a:off x="3740295" y="5419734"/>
                <a:ext cx="1066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subtype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8" name="Google Shape;7368;p110"/>
              <p:cNvSpPr/>
              <p:nvPr/>
            </p:nvSpPr>
            <p:spPr>
              <a:xfrm>
                <a:off x="48070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to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69" name="Google Shape;7369;p110"/>
              <p:cNvSpPr/>
              <p:nvPr/>
            </p:nvSpPr>
            <p:spPr>
              <a:xfrm>
                <a:off x="61786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more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frag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0" name="Google Shape;7370;p110"/>
              <p:cNvSpPr/>
              <p:nvPr/>
            </p:nvSpPr>
            <p:spPr>
              <a:xfrm>
                <a:off x="89218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WEP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1" name="Google Shape;7371;p110"/>
              <p:cNvSpPr/>
              <p:nvPr/>
            </p:nvSpPr>
            <p:spPr>
              <a:xfrm>
                <a:off x="82360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more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data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2" name="Google Shape;7372;p110"/>
              <p:cNvSpPr/>
              <p:nvPr/>
            </p:nvSpPr>
            <p:spPr>
              <a:xfrm>
                <a:off x="75502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power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mgt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3" name="Google Shape;7373;p110"/>
              <p:cNvSpPr/>
              <p:nvPr/>
            </p:nvSpPr>
            <p:spPr>
              <a:xfrm>
                <a:off x="68644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retry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4" name="Google Shape;7374;p110"/>
              <p:cNvSpPr/>
              <p:nvPr/>
            </p:nvSpPr>
            <p:spPr>
              <a:xfrm>
                <a:off x="9607695" y="5419734"/>
                <a:ext cx="6858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rsvd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75" name="Google Shape;7375;p110"/>
              <p:cNvSpPr/>
              <p:nvPr/>
            </p:nvSpPr>
            <p:spPr>
              <a:xfrm>
                <a:off x="1759095" y="5419734"/>
                <a:ext cx="990600" cy="6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protocol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version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376" name="Google Shape;7376;p110"/>
          <p:cNvGrpSpPr/>
          <p:nvPr/>
        </p:nvGrpSpPr>
        <p:grpSpPr>
          <a:xfrm>
            <a:off x="1744949" y="5444836"/>
            <a:ext cx="4794394" cy="820183"/>
            <a:chOff x="3033424" y="5444836"/>
            <a:chExt cx="4794394" cy="820183"/>
          </a:xfrm>
        </p:grpSpPr>
        <p:sp>
          <p:nvSpPr>
            <p:cNvPr id="7377" name="Google Shape;7377;p110"/>
            <p:cNvSpPr txBox="1"/>
            <p:nvPr/>
          </p:nvSpPr>
          <p:spPr>
            <a:xfrm>
              <a:off x="3033424" y="5895687"/>
              <a:ext cx="47943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frame type (RTS, CTS, ACK, data)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378" name="Google Shape;7378;p110"/>
            <p:cNvCxnSpPr/>
            <p:nvPr/>
          </p:nvCxnSpPr>
          <p:spPr>
            <a:xfrm>
              <a:off x="3172690" y="5444836"/>
              <a:ext cx="0" cy="4572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2" name="Shape 7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" name="Google Shape;7383;p11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84" name="Google Shape;7384;p11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85" name="Google Shape;7385;p111"/>
          <p:cNvSpPr/>
          <p:nvPr/>
        </p:nvSpPr>
        <p:spPr>
          <a:xfrm>
            <a:off x="393111" y="713638"/>
            <a:ext cx="48424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802.11: mobility within same subnet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6" name="Google Shape;7386;p111"/>
          <p:cNvCxnSpPr/>
          <p:nvPr/>
        </p:nvCxnSpPr>
        <p:spPr>
          <a:xfrm>
            <a:off x="7883228" y="2105892"/>
            <a:ext cx="0" cy="914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387" name="Google Shape;7387;p111"/>
          <p:cNvSpPr txBox="1"/>
          <p:nvPr/>
        </p:nvSpPr>
        <p:spPr>
          <a:xfrm>
            <a:off x="498754" y="1699639"/>
            <a:ext cx="6276109" cy="1431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H1 remains in same IP subnet: IP address can remain same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8" name="Google Shape;7388;p111"/>
          <p:cNvSpPr/>
          <p:nvPr/>
        </p:nvSpPr>
        <p:spPr>
          <a:xfrm>
            <a:off x="7765608" y="3373729"/>
            <a:ext cx="2154237" cy="2093912"/>
          </a:xfrm>
          <a:prstGeom prst="ellipse">
            <a:avLst/>
          </a:prstGeom>
          <a:solidFill>
            <a:srgbClr val="9AE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9" name="Google Shape;7389;p111"/>
          <p:cNvSpPr/>
          <p:nvPr/>
        </p:nvSpPr>
        <p:spPr>
          <a:xfrm>
            <a:off x="6059045" y="3435641"/>
            <a:ext cx="2278063" cy="2051050"/>
          </a:xfrm>
          <a:prstGeom prst="ellipse">
            <a:avLst/>
          </a:prstGeom>
          <a:solidFill>
            <a:srgbClr val="9AE0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90" name="Google Shape;7390;p111"/>
          <p:cNvCxnSpPr/>
          <p:nvPr/>
        </p:nvCxnSpPr>
        <p:spPr>
          <a:xfrm>
            <a:off x="8178358" y="4419891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91" name="Google Shape;7391;p111"/>
          <p:cNvCxnSpPr/>
          <p:nvPr/>
        </p:nvCxnSpPr>
        <p:spPr>
          <a:xfrm rot="10800000">
            <a:off x="7690995" y="432305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2" name="Google Shape;7392;p111"/>
          <p:cNvCxnSpPr/>
          <p:nvPr/>
        </p:nvCxnSpPr>
        <p:spPr>
          <a:xfrm rot="10800000">
            <a:off x="7705283" y="439925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93" name="Google Shape;7393;p111"/>
          <p:cNvCxnSpPr/>
          <p:nvPr/>
        </p:nvCxnSpPr>
        <p:spPr>
          <a:xfrm rot="10800000">
            <a:off x="7648133" y="4465929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94" name="Google Shape;7394;p111"/>
          <p:cNvGrpSpPr/>
          <p:nvPr/>
        </p:nvGrpSpPr>
        <p:grpSpPr>
          <a:xfrm>
            <a:off x="9391208" y="3861091"/>
            <a:ext cx="333375" cy="369888"/>
            <a:chOff x="313" y="1497"/>
            <a:chExt cx="1152" cy="1014"/>
          </a:xfrm>
        </p:grpSpPr>
        <p:pic>
          <p:nvPicPr>
            <p:cNvPr descr="laptop_stylized_small" id="7395" name="Google Shape;7395;p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396" name="Google Shape;7396;p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97" name="Google Shape;7397;p111"/>
          <p:cNvGrpSpPr/>
          <p:nvPr/>
        </p:nvGrpSpPr>
        <p:grpSpPr>
          <a:xfrm>
            <a:off x="6354320" y="4350041"/>
            <a:ext cx="525463" cy="392113"/>
            <a:chOff x="2751" y="1851"/>
            <a:chExt cx="462" cy="478"/>
          </a:xfrm>
        </p:grpSpPr>
        <p:pic>
          <p:nvPicPr>
            <p:cNvPr descr="iphone_stylized_small" id="7398" name="Google Shape;7398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399" name="Google Shape;7399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0" name="Google Shape;7400;p111"/>
          <p:cNvGrpSpPr/>
          <p:nvPr/>
        </p:nvGrpSpPr>
        <p:grpSpPr>
          <a:xfrm>
            <a:off x="8730808" y="4786604"/>
            <a:ext cx="363537" cy="338137"/>
            <a:chOff x="313" y="1497"/>
            <a:chExt cx="1152" cy="1014"/>
          </a:xfrm>
        </p:grpSpPr>
        <p:pic>
          <p:nvPicPr>
            <p:cNvPr descr="laptop_stylized_small" id="7401" name="Google Shape;7401;p1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402" name="Google Shape;7402;p1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3" name="Google Shape;7403;p111"/>
          <p:cNvGrpSpPr/>
          <p:nvPr/>
        </p:nvGrpSpPr>
        <p:grpSpPr>
          <a:xfrm>
            <a:off x="7502083" y="4807241"/>
            <a:ext cx="376237" cy="347663"/>
            <a:chOff x="313" y="1497"/>
            <a:chExt cx="1152" cy="1014"/>
          </a:xfrm>
        </p:grpSpPr>
        <p:pic>
          <p:nvPicPr>
            <p:cNvPr descr="laptop_stylized_small" id="7404" name="Google Shape;7404;p1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405" name="Google Shape;7405;p1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6" name="Google Shape;7406;p111"/>
          <p:cNvGrpSpPr/>
          <p:nvPr/>
        </p:nvGrpSpPr>
        <p:grpSpPr>
          <a:xfrm>
            <a:off x="6779770" y="4826291"/>
            <a:ext cx="384175" cy="438150"/>
            <a:chOff x="313" y="1497"/>
            <a:chExt cx="1152" cy="1014"/>
          </a:xfrm>
        </p:grpSpPr>
        <p:pic>
          <p:nvPicPr>
            <p:cNvPr descr="laptop_stylized_small" id="7407" name="Google Shape;7407;p1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408" name="Google Shape;7408;p1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09" name="Google Shape;7409;p111"/>
          <p:cNvGrpSpPr/>
          <p:nvPr/>
        </p:nvGrpSpPr>
        <p:grpSpPr>
          <a:xfrm>
            <a:off x="6678170" y="3669004"/>
            <a:ext cx="487363" cy="401637"/>
            <a:chOff x="2751" y="1851"/>
            <a:chExt cx="462" cy="478"/>
          </a:xfrm>
        </p:grpSpPr>
        <p:pic>
          <p:nvPicPr>
            <p:cNvPr descr="iphone_stylized_small" id="7410" name="Google Shape;7410;p11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411" name="Google Shape;7411;p11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2" name="Google Shape;7412;p111"/>
          <p:cNvGrpSpPr/>
          <p:nvPr/>
        </p:nvGrpSpPr>
        <p:grpSpPr>
          <a:xfrm>
            <a:off x="9238808" y="4329404"/>
            <a:ext cx="527050" cy="392112"/>
            <a:chOff x="2751" y="1851"/>
            <a:chExt cx="462" cy="478"/>
          </a:xfrm>
        </p:grpSpPr>
        <p:pic>
          <p:nvPicPr>
            <p:cNvPr descr="iphone_stylized_small" id="7413" name="Google Shape;7413;p1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414" name="Google Shape;7414;p1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5" name="Google Shape;7415;p111"/>
          <p:cNvGrpSpPr/>
          <p:nvPr/>
        </p:nvGrpSpPr>
        <p:grpSpPr>
          <a:xfrm>
            <a:off x="7806883" y="4186529"/>
            <a:ext cx="376237" cy="349250"/>
            <a:chOff x="313" y="1497"/>
            <a:chExt cx="1152" cy="1014"/>
          </a:xfrm>
        </p:grpSpPr>
        <p:pic>
          <p:nvPicPr>
            <p:cNvPr descr="laptop_stylized_small" id="7416" name="Google Shape;7416;p1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7417" name="Google Shape;7417;p1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18" name="Google Shape;7418;p111"/>
          <p:cNvGrpSpPr/>
          <p:nvPr/>
        </p:nvGrpSpPr>
        <p:grpSpPr>
          <a:xfrm>
            <a:off x="6902008" y="4003966"/>
            <a:ext cx="762000" cy="663575"/>
            <a:chOff x="2967" y="478"/>
            <a:chExt cx="788" cy="625"/>
          </a:xfrm>
        </p:grpSpPr>
        <p:pic>
          <p:nvPicPr>
            <p:cNvPr descr="access_point_stylized_small" id="7419" name="Google Shape;7419;p11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420" name="Google Shape;7420;p11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21" name="Google Shape;7421;p111"/>
          <p:cNvGrpSpPr/>
          <p:nvPr/>
        </p:nvGrpSpPr>
        <p:grpSpPr>
          <a:xfrm>
            <a:off x="8538720" y="4024604"/>
            <a:ext cx="762000" cy="661987"/>
            <a:chOff x="2967" y="478"/>
            <a:chExt cx="788" cy="625"/>
          </a:xfrm>
        </p:grpSpPr>
        <p:pic>
          <p:nvPicPr>
            <p:cNvPr descr="access_point_stylized_small" id="7422" name="Google Shape;7422;p11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7423" name="Google Shape;7423;p11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24" name="Google Shape;7424;p111"/>
          <p:cNvSpPr txBox="1"/>
          <p:nvPr/>
        </p:nvSpPr>
        <p:spPr>
          <a:xfrm>
            <a:off x="7105208" y="5088229"/>
            <a:ext cx="446087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5" name="Google Shape;7425;p111"/>
          <p:cNvSpPr txBox="1"/>
          <p:nvPr/>
        </p:nvSpPr>
        <p:spPr>
          <a:xfrm>
            <a:off x="9107045" y="5081879"/>
            <a:ext cx="7667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BBS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6" name="Google Shape;7426;p111"/>
          <p:cNvSpPr txBox="1"/>
          <p:nvPr/>
        </p:nvSpPr>
        <p:spPr>
          <a:xfrm>
            <a:off x="5998720" y="5183479"/>
            <a:ext cx="76676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BBS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27" name="Google Shape;7427;p111"/>
          <p:cNvCxnSpPr/>
          <p:nvPr/>
        </p:nvCxnSpPr>
        <p:spPr>
          <a:xfrm rot="10800000">
            <a:off x="8016433" y="3191166"/>
            <a:ext cx="744537" cy="116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28" name="Google Shape;7428;p111"/>
          <p:cNvCxnSpPr/>
          <p:nvPr/>
        </p:nvCxnSpPr>
        <p:spPr>
          <a:xfrm flipH="1" rot="10800000">
            <a:off x="7170295" y="3211804"/>
            <a:ext cx="657225" cy="11382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29" name="Google Shape;7429;p111"/>
          <p:cNvSpPr txBox="1"/>
          <p:nvPr/>
        </p:nvSpPr>
        <p:spPr>
          <a:xfrm>
            <a:off x="498755" y="2697166"/>
            <a:ext cx="6276108" cy="9050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switch: which AP is associated with H1?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0" name="Google Shape;7430;p111"/>
          <p:cNvGrpSpPr/>
          <p:nvPr/>
        </p:nvGrpSpPr>
        <p:grpSpPr>
          <a:xfrm>
            <a:off x="7526478" y="1925203"/>
            <a:ext cx="744676" cy="388508"/>
            <a:chOff x="7493876" y="2774731"/>
            <a:chExt cx="1481958" cy="894622"/>
          </a:xfrm>
        </p:grpSpPr>
        <p:sp>
          <p:nvSpPr>
            <p:cNvPr id="7431" name="Google Shape;7431;p11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2" name="Google Shape;7432;p11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33" name="Google Shape;7433;p11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7434" name="Google Shape;7434;p11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5" name="Google Shape;7435;p11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6" name="Google Shape;7436;p11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7" name="Google Shape;7437;p11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38" name="Google Shape;7438;p111"/>
          <p:cNvGrpSpPr/>
          <p:nvPr/>
        </p:nvGrpSpPr>
        <p:grpSpPr>
          <a:xfrm>
            <a:off x="7535521" y="2921290"/>
            <a:ext cx="711278" cy="420709"/>
            <a:chOff x="3668110" y="2448910"/>
            <a:chExt cx="3794234" cy="2165130"/>
          </a:xfrm>
        </p:grpSpPr>
        <p:sp>
          <p:nvSpPr>
            <p:cNvPr id="7439" name="Google Shape;7439;p111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0" name="Google Shape;7440;p111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441" name="Google Shape;7441;p111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7442" name="Google Shape;7442;p111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3" name="Google Shape;7443;p111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4" name="Google Shape;7444;p111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5" name="Google Shape;7445;p111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46" name="Google Shape;7446;p111"/>
          <p:cNvSpPr txBox="1"/>
          <p:nvPr/>
        </p:nvSpPr>
        <p:spPr>
          <a:xfrm>
            <a:off x="415483" y="3253370"/>
            <a:ext cx="53340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self-learning (Ch. 6): switch will see frame from H1 and “remember” which switch port can be used to reach H1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0" name="Shape 7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51" name="Google Shape;7451;p112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452" name="Google Shape;7452;p11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3" name="Google Shape;7453;p112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Suggested Readings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54" name="Google Shape;745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7145" y="1513221"/>
            <a:ext cx="1864568" cy="1899298"/>
          </a:xfrm>
          <a:prstGeom prst="rect">
            <a:avLst/>
          </a:prstGeom>
          <a:noFill/>
          <a:ln>
            <a:noFill/>
          </a:ln>
        </p:spPr>
      </p:pic>
      <p:sp>
        <p:nvSpPr>
          <p:cNvPr id="7455" name="Google Shape;7455;p112"/>
          <p:cNvSpPr txBox="1"/>
          <p:nvPr/>
        </p:nvSpPr>
        <p:spPr>
          <a:xfrm>
            <a:off x="185536" y="1456928"/>
            <a:ext cx="645380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6" name="Google Shape;7456;p112"/>
          <p:cNvSpPr txBox="1"/>
          <p:nvPr/>
        </p:nvSpPr>
        <p:spPr>
          <a:xfrm>
            <a:off x="185536" y="1456928"/>
            <a:ext cx="7182673" cy="2880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98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01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01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7" name="Google Shape;7457;p112"/>
          <p:cNvPicPr preferRelativeResize="0"/>
          <p:nvPr/>
        </p:nvPicPr>
        <p:blipFill rotWithShape="1">
          <a:blip r:embed="rId4">
            <a:alphaModFix/>
          </a:blip>
          <a:srcRect b="36217" l="0" r="27837" t="31405"/>
          <a:stretch/>
        </p:blipFill>
        <p:spPr>
          <a:xfrm>
            <a:off x="1799424" y="4769885"/>
            <a:ext cx="5842450" cy="147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8" name="Google Shape;745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2" name="Shape 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3" name="Google Shape;7463;p113"/>
          <p:cNvCxnSpPr/>
          <p:nvPr/>
        </p:nvCxnSpPr>
        <p:spPr>
          <a:xfrm flipH="1" rot="10800000">
            <a:off x="5448168" y="2887307"/>
            <a:ext cx="4581449" cy="1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464" name="Google Shape;7464;p113"/>
          <p:cNvGrpSpPr/>
          <p:nvPr/>
        </p:nvGrpSpPr>
        <p:grpSpPr>
          <a:xfrm>
            <a:off x="313844" y="349466"/>
            <a:ext cx="11518407" cy="6218388"/>
            <a:chOff x="313844" y="349466"/>
            <a:chExt cx="11518407" cy="6218388"/>
          </a:xfrm>
        </p:grpSpPr>
        <p:sp>
          <p:nvSpPr>
            <p:cNvPr id="7465" name="Google Shape;7465;p113"/>
            <p:cNvSpPr/>
            <p:nvPr/>
          </p:nvSpPr>
          <p:spPr>
            <a:xfrm>
              <a:off x="11786532" y="360726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6" name="Google Shape;7466;p113"/>
            <p:cNvSpPr/>
            <p:nvPr/>
          </p:nvSpPr>
          <p:spPr>
            <a:xfrm rot="5400000">
              <a:off x="11275944" y="-161122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7" name="Google Shape;7467;p113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8" name="Google Shape;7468;p113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C55A1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A close up of a logo&#10;&#10;Description automatically generated" id="7469" name="Google Shape;7469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974" y="1606241"/>
            <a:ext cx="2369218" cy="3550188"/>
          </a:xfrm>
          <a:prstGeom prst="rect">
            <a:avLst/>
          </a:prstGeom>
          <a:noFill/>
          <a:ln>
            <a:noFill/>
          </a:ln>
        </p:spPr>
      </p:pic>
      <p:sp>
        <p:nvSpPr>
          <p:cNvPr id="7470" name="Google Shape;7470;p113"/>
          <p:cNvSpPr/>
          <p:nvPr/>
        </p:nvSpPr>
        <p:spPr>
          <a:xfrm>
            <a:off x="5448168" y="2049518"/>
            <a:ext cx="4603806" cy="66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1" name="Google Shape;7471;p113"/>
          <p:cNvSpPr/>
          <p:nvPr/>
        </p:nvSpPr>
        <p:spPr>
          <a:xfrm>
            <a:off x="5448168" y="3128242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NETWORKS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2" name="Google Shape;7472;p113"/>
          <p:cNvSpPr/>
          <p:nvPr/>
        </p:nvSpPr>
        <p:spPr>
          <a:xfrm>
            <a:off x="5448168" y="3525847"/>
            <a:ext cx="65317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2"/>
          <p:cNvSpPr/>
          <p:nvPr/>
        </p:nvSpPr>
        <p:spPr>
          <a:xfrm>
            <a:off x="2093843" y="2862471"/>
            <a:ext cx="596348" cy="2902226"/>
          </a:xfrm>
          <a:custGeom>
            <a:rect b="b" l="l" r="r" t="t"/>
            <a:pathLst>
              <a:path extrusionOk="0" h="2796209" w="596348">
                <a:moveTo>
                  <a:pt x="0" y="0"/>
                </a:moveTo>
                <a:lnTo>
                  <a:pt x="0" y="2796209"/>
                </a:lnTo>
                <a:lnTo>
                  <a:pt x="596348" y="2796209"/>
                </a:lnTo>
              </a:path>
            </a:pathLst>
          </a:custGeom>
          <a:noFill/>
          <a:ln cap="flat" cmpd="sng" w="317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12"/>
          <p:cNvSpPr txBox="1"/>
          <p:nvPr/>
        </p:nvSpPr>
        <p:spPr>
          <a:xfrm>
            <a:off x="397258" y="1455019"/>
            <a:ext cx="9869558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EDC: error detection and correction bits (e.g., redundancy)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D:  data protected by error checking, may include header fields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12"/>
          <p:cNvSpPr txBox="1"/>
          <p:nvPr/>
        </p:nvSpPr>
        <p:spPr>
          <a:xfrm>
            <a:off x="7721461" y="2988367"/>
            <a:ext cx="3931256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detection not 100% reliable!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8" lvl="1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protocol may miss some errors, but rarely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8" lvl="1" marL="4048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larger EDC field yields better detection and correction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3" name="Google Shape;1383;p12"/>
          <p:cNvGrpSpPr/>
          <p:nvPr/>
        </p:nvGrpSpPr>
        <p:grpSpPr>
          <a:xfrm>
            <a:off x="1550505" y="3048001"/>
            <a:ext cx="1656522" cy="400110"/>
            <a:chOff x="437322" y="2637183"/>
            <a:chExt cx="1656522" cy="400110"/>
          </a:xfrm>
        </p:grpSpPr>
        <p:sp>
          <p:nvSpPr>
            <p:cNvPr id="1384" name="Google Shape;1384;p12"/>
            <p:cNvSpPr/>
            <p:nvPr/>
          </p:nvSpPr>
          <p:spPr>
            <a:xfrm>
              <a:off x="437322" y="2690191"/>
              <a:ext cx="1656522" cy="29154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12"/>
            <p:cNvSpPr txBox="1"/>
            <p:nvPr/>
          </p:nvSpPr>
          <p:spPr>
            <a:xfrm>
              <a:off x="675860" y="2637183"/>
              <a:ext cx="11805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6" name="Google Shape;1386;p12"/>
          <p:cNvGrpSpPr/>
          <p:nvPr/>
        </p:nvGrpSpPr>
        <p:grpSpPr>
          <a:xfrm>
            <a:off x="1567043" y="4446000"/>
            <a:ext cx="2325599" cy="862266"/>
            <a:chOff x="1567043" y="4446000"/>
            <a:chExt cx="2325599" cy="862266"/>
          </a:xfrm>
        </p:grpSpPr>
        <p:grpSp>
          <p:nvGrpSpPr>
            <p:cNvPr id="1387" name="Google Shape;1387;p12"/>
            <p:cNvGrpSpPr/>
            <p:nvPr/>
          </p:nvGrpSpPr>
          <p:grpSpPr>
            <a:xfrm>
              <a:off x="1567043" y="4905756"/>
              <a:ext cx="2325599" cy="402510"/>
              <a:chOff x="1904400" y="5169547"/>
              <a:chExt cx="2325599" cy="402510"/>
            </a:xfrm>
          </p:grpSpPr>
          <p:sp>
            <p:nvSpPr>
              <p:cNvPr id="1388" name="Google Shape;1388;p12"/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12"/>
              <p:cNvSpPr txBox="1"/>
              <p:nvPr/>
            </p:nvSpPr>
            <p:spPr>
              <a:xfrm>
                <a:off x="2617147" y="5171947"/>
                <a:ext cx="3417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12"/>
              <p:cNvSpPr txBox="1"/>
              <p:nvPr/>
            </p:nvSpPr>
            <p:spPr>
              <a:xfrm>
                <a:off x="3549850" y="5169547"/>
                <a:ext cx="60305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EDC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1" name="Google Shape;1391;p12"/>
              <p:cNvCxnSpPr/>
              <p:nvPr/>
            </p:nvCxnSpPr>
            <p:spPr>
              <a:xfrm>
                <a:off x="3531600" y="5223600"/>
                <a:ext cx="0" cy="288000"/>
              </a:xfrm>
              <a:prstGeom prst="straightConnector1">
                <a:avLst/>
              </a:prstGeom>
              <a:noFill/>
              <a:ln cap="flat" cmpd="sng" w="222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392" name="Google Shape;1392;p12"/>
            <p:cNvGrpSpPr/>
            <p:nvPr/>
          </p:nvGrpSpPr>
          <p:grpSpPr>
            <a:xfrm>
              <a:off x="1571947" y="4446000"/>
              <a:ext cx="1645200" cy="400110"/>
              <a:chOff x="1897200" y="4446000"/>
              <a:chExt cx="1645200" cy="400110"/>
            </a:xfrm>
          </p:grpSpPr>
          <p:cxnSp>
            <p:nvCxnSpPr>
              <p:cNvPr id="1393" name="Google Shape;1393;p12"/>
              <p:cNvCxnSpPr/>
              <p:nvPr/>
            </p:nvCxnSpPr>
            <p:spPr>
              <a:xfrm>
                <a:off x="1897200" y="4665600"/>
                <a:ext cx="1638000" cy="0"/>
              </a:xfrm>
              <a:prstGeom prst="straightConnector1">
                <a:avLst/>
              </a:prstGeom>
              <a:noFill/>
              <a:ln cap="flat" cmpd="sng" w="22225">
                <a:solidFill>
                  <a:schemeClr val="dk1"/>
                </a:solidFill>
                <a:prstDash val="solid"/>
                <a:miter lim="800000"/>
                <a:headEnd len="med" w="med" type="triangle"/>
                <a:tailEnd len="med" w="med" type="triangle"/>
              </a:ln>
            </p:spPr>
          </p:cxnSp>
          <p:sp>
            <p:nvSpPr>
              <p:cNvPr id="1394" name="Google Shape;1394;p12"/>
              <p:cNvSpPr/>
              <p:nvPr/>
            </p:nvSpPr>
            <p:spPr>
              <a:xfrm>
                <a:off x="2098800" y="4636800"/>
                <a:ext cx="1245600" cy="4571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12"/>
              <p:cNvSpPr txBox="1"/>
              <p:nvPr/>
            </p:nvSpPr>
            <p:spPr>
              <a:xfrm>
                <a:off x="2088000" y="4446000"/>
                <a:ext cx="1278812" cy="40011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 data bits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96" name="Google Shape;1396;p12"/>
              <p:cNvCxnSpPr/>
              <p:nvPr/>
            </p:nvCxnSpPr>
            <p:spPr>
              <a:xfrm>
                <a:off x="3542400" y="4572000"/>
                <a:ext cx="0" cy="18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397" name="Google Shape;1397;p12"/>
              <p:cNvCxnSpPr/>
              <p:nvPr/>
            </p:nvCxnSpPr>
            <p:spPr>
              <a:xfrm>
                <a:off x="1902000" y="4569600"/>
                <a:ext cx="0" cy="18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398" name="Google Shape;1398;p12"/>
          <p:cNvGrpSpPr/>
          <p:nvPr/>
        </p:nvGrpSpPr>
        <p:grpSpPr>
          <a:xfrm>
            <a:off x="2714378" y="5528580"/>
            <a:ext cx="2679258" cy="434898"/>
            <a:chOff x="3244465" y="6071919"/>
            <a:chExt cx="2679258" cy="434898"/>
          </a:xfrm>
        </p:grpSpPr>
        <p:grpSp>
          <p:nvGrpSpPr>
            <p:cNvPr id="1399" name="Google Shape;1399;p12"/>
            <p:cNvGrpSpPr/>
            <p:nvPr/>
          </p:nvGrpSpPr>
          <p:grpSpPr>
            <a:xfrm>
              <a:off x="3244465" y="6071919"/>
              <a:ext cx="2679258" cy="434898"/>
              <a:chOff x="3244464" y="6071919"/>
              <a:chExt cx="2864787" cy="434898"/>
            </a:xfrm>
          </p:grpSpPr>
          <p:sp>
            <p:nvSpPr>
              <p:cNvPr id="1400" name="Google Shape;1400;p12"/>
              <p:cNvSpPr/>
              <p:nvPr/>
            </p:nvSpPr>
            <p:spPr>
              <a:xfrm>
                <a:off x="3320909" y="6071919"/>
                <a:ext cx="2711898" cy="434898"/>
              </a:xfrm>
              <a:prstGeom prst="rect">
                <a:avLst/>
              </a:prstGeom>
              <a:gradFill>
                <a:gsLst>
                  <a:gs pos="0">
                    <a:srgbClr val="2E75B5"/>
                  </a:gs>
                  <a:gs pos="52000">
                    <a:srgbClr val="7ACCF4"/>
                  </a:gs>
                  <a:gs pos="100000">
                    <a:srgbClr val="2E75B5"/>
                  </a:gs>
                </a:gsLst>
                <a:lin ang="16200000" scaled="0"/>
              </a:gradFill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12"/>
              <p:cNvSpPr/>
              <p:nvPr/>
            </p:nvSpPr>
            <p:spPr>
              <a:xfrm>
                <a:off x="3244464" y="6071919"/>
                <a:ext cx="152890" cy="434896"/>
              </a:xfrm>
              <a:prstGeom prst="ellipse">
                <a:avLst/>
              </a:prstGeom>
              <a:solidFill>
                <a:srgbClr val="7ACCF4"/>
              </a:solidFill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12"/>
              <p:cNvSpPr/>
              <p:nvPr/>
            </p:nvSpPr>
            <p:spPr>
              <a:xfrm>
                <a:off x="5956361" y="6071919"/>
                <a:ext cx="152890" cy="434896"/>
              </a:xfrm>
              <a:prstGeom prst="ellipse">
                <a:avLst/>
              </a:prstGeom>
              <a:gradFill>
                <a:gsLst>
                  <a:gs pos="0">
                    <a:srgbClr val="2E75B5"/>
                  </a:gs>
                  <a:gs pos="50000">
                    <a:srgbClr val="7ACCF4"/>
                  </a:gs>
                  <a:gs pos="100000">
                    <a:srgbClr val="2E75B5"/>
                  </a:gs>
                </a:gsLst>
                <a:lin ang="16200000" scaled="0"/>
              </a:gradFill>
              <a:ln cap="flat" cmpd="sng" w="9525">
                <a:solidFill>
                  <a:srgbClr val="7F7F7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3" name="Google Shape;1403;p12"/>
              <p:cNvSpPr/>
              <p:nvPr/>
            </p:nvSpPr>
            <p:spPr>
              <a:xfrm>
                <a:off x="5752507" y="6071919"/>
                <a:ext cx="280299" cy="434896"/>
              </a:xfrm>
              <a:prstGeom prst="rect">
                <a:avLst/>
              </a:prstGeom>
              <a:gradFill>
                <a:gsLst>
                  <a:gs pos="0">
                    <a:srgbClr val="2E75B5"/>
                  </a:gs>
                  <a:gs pos="52000">
                    <a:srgbClr val="7ACCF4"/>
                  </a:gs>
                  <a:gs pos="100000">
                    <a:srgbClr val="2E75B5"/>
                  </a:gs>
                </a:gsLst>
                <a:lin ang="1620000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4" name="Google Shape;1404;p12"/>
            <p:cNvSpPr txBox="1"/>
            <p:nvPr/>
          </p:nvSpPr>
          <p:spPr>
            <a:xfrm>
              <a:off x="3568996" y="6078283"/>
              <a:ext cx="213725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rPr b="0" i="1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bit-error prone 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5" name="Google Shape;1405;p12"/>
          <p:cNvGrpSpPr/>
          <p:nvPr/>
        </p:nvGrpSpPr>
        <p:grpSpPr>
          <a:xfrm>
            <a:off x="4661425" y="4717774"/>
            <a:ext cx="2325599" cy="1033670"/>
            <a:chOff x="4661425" y="4717774"/>
            <a:chExt cx="2325599" cy="1033670"/>
          </a:xfrm>
        </p:grpSpPr>
        <p:sp>
          <p:nvSpPr>
            <p:cNvPr id="1406" name="Google Shape;1406;p12"/>
            <p:cNvSpPr/>
            <p:nvPr/>
          </p:nvSpPr>
          <p:spPr>
            <a:xfrm>
              <a:off x="5486400" y="4717774"/>
              <a:ext cx="238539" cy="1033670"/>
            </a:xfrm>
            <a:custGeom>
              <a:rect b="b" l="l" r="r" t="t"/>
              <a:pathLst>
                <a:path extrusionOk="0" h="1033670" w="238539">
                  <a:moveTo>
                    <a:pt x="0" y="1033670"/>
                  </a:moveTo>
                  <a:lnTo>
                    <a:pt x="238539" y="1033670"/>
                  </a:lnTo>
                  <a:lnTo>
                    <a:pt x="238539" y="0"/>
                  </a:lnTo>
                </a:path>
              </a:pathLst>
            </a:custGeom>
            <a:noFill/>
            <a:ln cap="flat" cmpd="sng" w="28575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7" name="Google Shape;1407;p12"/>
            <p:cNvGrpSpPr/>
            <p:nvPr/>
          </p:nvGrpSpPr>
          <p:grpSpPr>
            <a:xfrm>
              <a:off x="4661425" y="4890052"/>
              <a:ext cx="2325599" cy="402510"/>
              <a:chOff x="1904400" y="5169547"/>
              <a:chExt cx="2325599" cy="402510"/>
            </a:xfrm>
          </p:grpSpPr>
          <p:sp>
            <p:nvSpPr>
              <p:cNvPr id="1408" name="Google Shape;1408;p12"/>
              <p:cNvSpPr/>
              <p:nvPr/>
            </p:nvSpPr>
            <p:spPr>
              <a:xfrm>
                <a:off x="1904400" y="5221355"/>
                <a:ext cx="2325599" cy="29154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12"/>
              <p:cNvSpPr txBox="1"/>
              <p:nvPr/>
            </p:nvSpPr>
            <p:spPr>
              <a:xfrm>
                <a:off x="2617147" y="5171947"/>
                <a:ext cx="40626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D’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12"/>
              <p:cNvSpPr txBox="1"/>
              <p:nvPr/>
            </p:nvSpPr>
            <p:spPr>
              <a:xfrm>
                <a:off x="3549850" y="5169547"/>
                <a:ext cx="67832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EDC’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11" name="Google Shape;1411;p12"/>
              <p:cNvCxnSpPr/>
              <p:nvPr/>
            </p:nvCxnSpPr>
            <p:spPr>
              <a:xfrm>
                <a:off x="3531600" y="5223600"/>
                <a:ext cx="0" cy="288000"/>
              </a:xfrm>
              <a:prstGeom prst="straightConnector1">
                <a:avLst/>
              </a:prstGeom>
              <a:noFill/>
              <a:ln cap="flat" cmpd="sng" w="222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412" name="Google Shape;1412;p12"/>
          <p:cNvGrpSpPr/>
          <p:nvPr/>
        </p:nvGrpSpPr>
        <p:grpSpPr>
          <a:xfrm>
            <a:off x="4996068" y="3670851"/>
            <a:ext cx="2457775" cy="1037317"/>
            <a:chOff x="4996068" y="3670851"/>
            <a:chExt cx="2457775" cy="1037317"/>
          </a:xfrm>
        </p:grpSpPr>
        <p:grpSp>
          <p:nvGrpSpPr>
            <p:cNvPr id="1413" name="Google Shape;1413;p12"/>
            <p:cNvGrpSpPr/>
            <p:nvPr/>
          </p:nvGrpSpPr>
          <p:grpSpPr>
            <a:xfrm>
              <a:off x="4996068" y="3670851"/>
              <a:ext cx="1431235" cy="1037317"/>
              <a:chOff x="6718851" y="5632173"/>
              <a:chExt cx="1431235" cy="1037317"/>
            </a:xfrm>
          </p:grpSpPr>
          <p:sp>
            <p:nvSpPr>
              <p:cNvPr id="1414" name="Google Shape;1414;p12"/>
              <p:cNvSpPr/>
              <p:nvPr/>
            </p:nvSpPr>
            <p:spPr>
              <a:xfrm>
                <a:off x="6718851" y="5632173"/>
                <a:ext cx="1431235" cy="993913"/>
              </a:xfrm>
              <a:prstGeom prst="diamond">
                <a:avLst/>
              </a:prstGeom>
              <a:solidFill>
                <a:schemeClr val="lt1"/>
              </a:solidFill>
              <a:ln cap="flat" cmpd="sng" w="31750">
                <a:solidFill>
                  <a:srgbClr val="C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12"/>
              <p:cNvSpPr txBox="1"/>
              <p:nvPr/>
            </p:nvSpPr>
            <p:spPr>
              <a:xfrm>
                <a:off x="6932490" y="5737183"/>
                <a:ext cx="1007327" cy="932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bits in D’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7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?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6" name="Google Shape;1416;p12"/>
            <p:cNvSpPr txBox="1"/>
            <p:nvPr/>
          </p:nvSpPr>
          <p:spPr>
            <a:xfrm>
              <a:off x="6440556" y="3843131"/>
              <a:ext cx="349776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12"/>
            <p:cNvSpPr txBox="1"/>
            <p:nvPr/>
          </p:nvSpPr>
          <p:spPr>
            <a:xfrm>
              <a:off x="6380921" y="4207566"/>
              <a:ext cx="1072922" cy="492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detected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error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8" name="Google Shape;1418;p12"/>
            <p:cNvCxnSpPr/>
            <p:nvPr/>
          </p:nvCxnSpPr>
          <p:spPr>
            <a:xfrm>
              <a:off x="6440557" y="4161183"/>
              <a:ext cx="715618" cy="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419" name="Google Shape;1419;p12"/>
          <p:cNvGrpSpPr/>
          <p:nvPr/>
        </p:nvGrpSpPr>
        <p:grpSpPr>
          <a:xfrm>
            <a:off x="4684642" y="2888974"/>
            <a:ext cx="1656522" cy="845626"/>
            <a:chOff x="4658138" y="2928730"/>
            <a:chExt cx="1656522" cy="845626"/>
          </a:xfrm>
        </p:grpSpPr>
        <p:sp>
          <p:nvSpPr>
            <p:cNvPr id="1420" name="Google Shape;1420;p12"/>
            <p:cNvSpPr/>
            <p:nvPr/>
          </p:nvSpPr>
          <p:spPr>
            <a:xfrm>
              <a:off x="5437808" y="3492294"/>
              <a:ext cx="176213" cy="19367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21" name="Google Shape;1421;p12"/>
            <p:cNvCxnSpPr/>
            <p:nvPr/>
          </p:nvCxnSpPr>
          <p:spPr>
            <a:xfrm rot="10800000">
              <a:off x="5685182" y="2928730"/>
              <a:ext cx="0" cy="728870"/>
            </a:xfrm>
            <a:prstGeom prst="straightConnector1">
              <a:avLst/>
            </a:prstGeom>
            <a:noFill/>
            <a:ln cap="flat" cmpd="sng" w="317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422" name="Google Shape;1422;p12"/>
            <p:cNvSpPr txBox="1"/>
            <p:nvPr/>
          </p:nvSpPr>
          <p:spPr>
            <a:xfrm>
              <a:off x="4696239" y="3498575"/>
              <a:ext cx="1022524" cy="2757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otherwise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12"/>
            <p:cNvGrpSpPr/>
            <p:nvPr/>
          </p:nvGrpSpPr>
          <p:grpSpPr>
            <a:xfrm>
              <a:off x="4658138" y="3028123"/>
              <a:ext cx="1656522" cy="400110"/>
              <a:chOff x="437322" y="2637183"/>
              <a:chExt cx="1656522" cy="400110"/>
            </a:xfrm>
          </p:grpSpPr>
          <p:sp>
            <p:nvSpPr>
              <p:cNvPr id="1424" name="Google Shape;1424;p12"/>
              <p:cNvSpPr/>
              <p:nvPr/>
            </p:nvSpPr>
            <p:spPr>
              <a:xfrm>
                <a:off x="437322" y="2690191"/>
                <a:ext cx="1656522" cy="291548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12"/>
              <p:cNvSpPr txBox="1"/>
              <p:nvPr/>
            </p:nvSpPr>
            <p:spPr>
              <a:xfrm>
                <a:off x="675860" y="2637183"/>
                <a:ext cx="118058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datagram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26" name="Google Shape;1426;p1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7" name="Google Shape;1427;p1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8" name="Google Shape;1428;p12"/>
          <p:cNvSpPr/>
          <p:nvPr/>
        </p:nvSpPr>
        <p:spPr>
          <a:xfrm>
            <a:off x="393111" y="727493"/>
            <a:ext cx="21803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Error detection 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1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4" name="Google Shape;1434;p1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5" name="Google Shape;1435;p13"/>
          <p:cNvSpPr/>
          <p:nvPr/>
        </p:nvSpPr>
        <p:spPr>
          <a:xfrm>
            <a:off x="393110" y="727493"/>
            <a:ext cx="30369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Parity checking 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13"/>
          <p:cNvSpPr txBox="1"/>
          <p:nvPr/>
        </p:nvSpPr>
        <p:spPr>
          <a:xfrm>
            <a:off x="406965" y="1446771"/>
            <a:ext cx="3366673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33363" lvl="0" marL="2333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single bit parity</a:t>
            </a: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 single bit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13"/>
          <p:cNvSpPr/>
          <p:nvPr/>
        </p:nvSpPr>
        <p:spPr>
          <a:xfrm>
            <a:off x="502527" y="2456015"/>
            <a:ext cx="2407444" cy="38219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13"/>
          <p:cNvSpPr txBox="1"/>
          <p:nvPr/>
        </p:nvSpPr>
        <p:spPr>
          <a:xfrm>
            <a:off x="541817" y="2463159"/>
            <a:ext cx="20569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0111000110101011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9" name="Google Shape;1439;p13"/>
          <p:cNvCxnSpPr/>
          <p:nvPr/>
        </p:nvCxnSpPr>
        <p:spPr>
          <a:xfrm>
            <a:off x="482038" y="3074991"/>
            <a:ext cx="2077615" cy="0"/>
          </a:xfrm>
          <a:prstGeom prst="straightConnector1">
            <a:avLst/>
          </a:prstGeom>
          <a:noFill/>
          <a:ln cap="flat" cmpd="sng" w="22225">
            <a:solidFill>
              <a:schemeClr val="dk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440" name="Google Shape;1440;p13"/>
          <p:cNvCxnSpPr/>
          <p:nvPr/>
        </p:nvCxnSpPr>
        <p:spPr>
          <a:xfrm>
            <a:off x="2569430" y="2981391"/>
            <a:ext cx="0" cy="18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41" name="Google Shape;1441;p13"/>
          <p:cNvCxnSpPr/>
          <p:nvPr/>
        </p:nvCxnSpPr>
        <p:spPr>
          <a:xfrm>
            <a:off x="488084" y="2978991"/>
            <a:ext cx="0" cy="18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442" name="Google Shape;1442;p13"/>
          <p:cNvGrpSpPr/>
          <p:nvPr/>
        </p:nvGrpSpPr>
        <p:grpSpPr>
          <a:xfrm>
            <a:off x="2458414" y="2461968"/>
            <a:ext cx="1354981" cy="1448181"/>
            <a:chOff x="2978479" y="2669786"/>
            <a:chExt cx="1354981" cy="1448181"/>
          </a:xfrm>
        </p:grpSpPr>
        <p:sp>
          <p:nvSpPr>
            <p:cNvPr id="1443" name="Google Shape;1443;p13"/>
            <p:cNvSpPr txBox="1"/>
            <p:nvPr/>
          </p:nvSpPr>
          <p:spPr>
            <a:xfrm>
              <a:off x="3093089" y="266978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13"/>
            <p:cNvSpPr txBox="1"/>
            <p:nvPr/>
          </p:nvSpPr>
          <p:spPr>
            <a:xfrm>
              <a:off x="2978479" y="3527036"/>
              <a:ext cx="1354981" cy="5909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parity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45" name="Google Shape;1445;p13"/>
            <p:cNvCxnSpPr/>
            <p:nvPr/>
          </p:nvCxnSpPr>
          <p:spPr>
            <a:xfrm>
              <a:off x="3244610" y="3167702"/>
              <a:ext cx="0" cy="42472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446" name="Google Shape;1446;p13"/>
          <p:cNvCxnSpPr/>
          <p:nvPr/>
        </p:nvCxnSpPr>
        <p:spPr>
          <a:xfrm>
            <a:off x="2572145" y="2457713"/>
            <a:ext cx="0" cy="38724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7" name="Google Shape;1447;p13"/>
          <p:cNvSpPr txBox="1"/>
          <p:nvPr/>
        </p:nvSpPr>
        <p:spPr>
          <a:xfrm>
            <a:off x="914536" y="2915027"/>
            <a:ext cx="1354981" cy="3447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data 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3"/>
          <p:cNvSpPr txBox="1"/>
          <p:nvPr/>
        </p:nvSpPr>
        <p:spPr>
          <a:xfrm>
            <a:off x="4214058" y="1443263"/>
            <a:ext cx="4906151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two-dimensional bit parity: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9863" lvl="0" marL="2873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detect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and correct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bit errors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9" name="Google Shape;1449;p13"/>
          <p:cNvGrpSpPr/>
          <p:nvPr/>
        </p:nvGrpSpPr>
        <p:grpSpPr>
          <a:xfrm>
            <a:off x="4966336" y="2313409"/>
            <a:ext cx="3683372" cy="2054406"/>
            <a:chOff x="7427845" y="2584175"/>
            <a:chExt cx="3683372" cy="2054406"/>
          </a:xfrm>
        </p:grpSpPr>
        <p:grpSp>
          <p:nvGrpSpPr>
            <p:cNvPr id="1450" name="Google Shape;1450;p13"/>
            <p:cNvGrpSpPr/>
            <p:nvPr/>
          </p:nvGrpSpPr>
          <p:grpSpPr>
            <a:xfrm>
              <a:off x="8263305" y="2908577"/>
              <a:ext cx="697811" cy="1261499"/>
              <a:chOff x="6586330" y="2915478"/>
              <a:chExt cx="697811" cy="1261499"/>
            </a:xfrm>
          </p:grpSpPr>
          <p:sp>
            <p:nvSpPr>
              <p:cNvPr id="1451" name="Google Shape;1451;p13"/>
              <p:cNvSpPr txBox="1"/>
              <p:nvPr/>
            </p:nvSpPr>
            <p:spPr>
              <a:xfrm>
                <a:off x="6586330" y="2915478"/>
                <a:ext cx="5357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1,1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3"/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2,1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3"/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i,1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13"/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. 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55" name="Google Shape;1455;p13"/>
            <p:cNvGrpSpPr/>
            <p:nvPr/>
          </p:nvGrpSpPr>
          <p:grpSpPr>
            <a:xfrm>
              <a:off x="10324987" y="2929914"/>
              <a:ext cx="697811" cy="1261499"/>
              <a:chOff x="6586330" y="2915478"/>
              <a:chExt cx="697811" cy="1261499"/>
            </a:xfrm>
          </p:grpSpPr>
          <p:sp>
            <p:nvSpPr>
              <p:cNvPr id="1456" name="Google Shape;1456;p13"/>
              <p:cNvSpPr txBox="1"/>
              <p:nvPr/>
            </p:nvSpPr>
            <p:spPr>
              <a:xfrm>
                <a:off x="6586330" y="2915478"/>
                <a:ext cx="66236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1,j+1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p13"/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2,j+1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13"/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i,j+1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p13"/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. 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0" name="Google Shape;1460;p13"/>
            <p:cNvSpPr txBox="1"/>
            <p:nvPr/>
          </p:nvSpPr>
          <p:spPr>
            <a:xfrm>
              <a:off x="9118145" y="4177312"/>
              <a:ext cx="62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1" name="Google Shape;1461;p13"/>
            <p:cNvGrpSpPr/>
            <p:nvPr/>
          </p:nvGrpSpPr>
          <p:grpSpPr>
            <a:xfrm>
              <a:off x="9722377" y="2910339"/>
              <a:ext cx="697811" cy="1261499"/>
              <a:chOff x="6586330" y="2915478"/>
              <a:chExt cx="697811" cy="1261499"/>
            </a:xfrm>
          </p:grpSpPr>
          <p:sp>
            <p:nvSpPr>
              <p:cNvPr id="1462" name="Google Shape;1462;p13"/>
              <p:cNvSpPr txBox="1"/>
              <p:nvPr/>
            </p:nvSpPr>
            <p:spPr>
              <a:xfrm>
                <a:off x="6586330" y="2915478"/>
                <a:ext cx="4908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1,j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p13"/>
              <p:cNvSpPr txBox="1"/>
              <p:nvPr/>
            </p:nvSpPr>
            <p:spPr>
              <a:xfrm>
                <a:off x="6588401" y="3213650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2,j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p13"/>
              <p:cNvSpPr txBox="1"/>
              <p:nvPr/>
            </p:nvSpPr>
            <p:spPr>
              <a:xfrm>
                <a:off x="6588401" y="3776867"/>
                <a:ext cx="69574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i,j</a:t>
                </a:r>
                <a:endParaRPr b="0" baseline="-2500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13"/>
              <p:cNvSpPr txBox="1"/>
              <p:nvPr/>
            </p:nvSpPr>
            <p:spPr>
              <a:xfrm>
                <a:off x="6625087" y="3488522"/>
                <a:ext cx="62800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. . .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66" name="Google Shape;1466;p13"/>
            <p:cNvGrpSpPr/>
            <p:nvPr/>
          </p:nvGrpSpPr>
          <p:grpSpPr>
            <a:xfrm>
              <a:off x="8262620" y="4202830"/>
              <a:ext cx="2848597" cy="435751"/>
              <a:chOff x="8262620" y="4431427"/>
              <a:chExt cx="2848597" cy="435751"/>
            </a:xfrm>
          </p:grpSpPr>
          <p:sp>
            <p:nvSpPr>
              <p:cNvPr id="1467" name="Google Shape;1467;p13"/>
              <p:cNvSpPr txBox="1"/>
              <p:nvPr/>
            </p:nvSpPr>
            <p:spPr>
              <a:xfrm>
                <a:off x="8262620" y="4431427"/>
                <a:ext cx="68159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i+1,1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p13"/>
              <p:cNvSpPr txBox="1"/>
              <p:nvPr/>
            </p:nvSpPr>
            <p:spPr>
              <a:xfrm>
                <a:off x="10329998" y="4467068"/>
                <a:ext cx="7812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i+1,j+1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p13"/>
              <p:cNvSpPr txBox="1"/>
              <p:nvPr/>
            </p:nvSpPr>
            <p:spPr>
              <a:xfrm>
                <a:off x="9727388" y="4447493"/>
                <a:ext cx="781219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r>
                  <a:rPr b="0" baseline="-2500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i+1,j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470" name="Google Shape;1470;p13"/>
            <p:cNvCxnSpPr/>
            <p:nvPr/>
          </p:nvCxnSpPr>
          <p:spPr>
            <a:xfrm>
              <a:off x="8343900" y="4214192"/>
              <a:ext cx="2087218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1" name="Google Shape;1471;p13"/>
            <p:cNvCxnSpPr/>
            <p:nvPr/>
          </p:nvCxnSpPr>
          <p:spPr>
            <a:xfrm rot="10800000">
              <a:off x="10325100" y="3064566"/>
              <a:ext cx="0" cy="1288773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472" name="Google Shape;1472;p13"/>
            <p:cNvSpPr txBox="1"/>
            <p:nvPr/>
          </p:nvSpPr>
          <p:spPr>
            <a:xfrm>
              <a:off x="9111519" y="3792998"/>
              <a:ext cx="62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13"/>
            <p:cNvSpPr txBox="1"/>
            <p:nvPr/>
          </p:nvSpPr>
          <p:spPr>
            <a:xfrm>
              <a:off x="9104893" y="3478259"/>
              <a:ext cx="62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13"/>
            <p:cNvSpPr txBox="1"/>
            <p:nvPr/>
          </p:nvSpPr>
          <p:spPr>
            <a:xfrm>
              <a:off x="9108206" y="3183395"/>
              <a:ext cx="62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13"/>
            <p:cNvSpPr txBox="1"/>
            <p:nvPr/>
          </p:nvSpPr>
          <p:spPr>
            <a:xfrm>
              <a:off x="9111519" y="2878596"/>
              <a:ext cx="62800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 . 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13"/>
            <p:cNvSpPr txBox="1"/>
            <p:nvPr/>
          </p:nvSpPr>
          <p:spPr>
            <a:xfrm>
              <a:off x="9670775" y="2584175"/>
              <a:ext cx="1041311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row parity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13"/>
            <p:cNvSpPr txBox="1"/>
            <p:nvPr/>
          </p:nvSpPr>
          <p:spPr>
            <a:xfrm>
              <a:off x="7427845" y="3998845"/>
              <a:ext cx="803297" cy="491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column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parity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478" name="Google Shape;1478;p13"/>
            <p:cNvCxnSpPr/>
            <p:nvPr/>
          </p:nvCxnSpPr>
          <p:spPr>
            <a:xfrm>
              <a:off x="9760226" y="2922104"/>
              <a:ext cx="854766" cy="0"/>
            </a:xfrm>
            <a:prstGeom prst="straightConnector1">
              <a:avLst/>
            </a:prstGeom>
            <a:noFill/>
            <a:ln cap="flat" cmpd="sng" w="22225">
              <a:solidFill>
                <a:srgbClr val="0000A8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79" name="Google Shape;1479;p13"/>
            <p:cNvCxnSpPr/>
            <p:nvPr/>
          </p:nvCxnSpPr>
          <p:spPr>
            <a:xfrm rot="5400000">
              <a:off x="7795591" y="4137991"/>
              <a:ext cx="854766" cy="0"/>
            </a:xfrm>
            <a:prstGeom prst="straightConnector1">
              <a:avLst/>
            </a:prstGeom>
            <a:noFill/>
            <a:ln cap="flat" cmpd="sng" w="22225">
              <a:solidFill>
                <a:srgbClr val="0000A8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1480" name="Google Shape;1480;p13"/>
          <p:cNvGrpSpPr/>
          <p:nvPr/>
        </p:nvGrpSpPr>
        <p:grpSpPr>
          <a:xfrm>
            <a:off x="4147623" y="5226317"/>
            <a:ext cx="2320933" cy="1220735"/>
            <a:chOff x="3800015" y="4868761"/>
            <a:chExt cx="2320933" cy="1220735"/>
          </a:xfrm>
        </p:grpSpPr>
        <p:sp>
          <p:nvSpPr>
            <p:cNvPr id="1481" name="Google Shape;1481;p13"/>
            <p:cNvSpPr txBox="1"/>
            <p:nvPr/>
          </p:nvSpPr>
          <p:spPr>
            <a:xfrm>
              <a:off x="4903522" y="5428507"/>
              <a:ext cx="12041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0 1 1 1 0  1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2" name="Google Shape;1482;p13"/>
            <p:cNvGrpSpPr/>
            <p:nvPr/>
          </p:nvGrpSpPr>
          <p:grpSpPr>
            <a:xfrm>
              <a:off x="4910146" y="4875335"/>
              <a:ext cx="1210802" cy="1214161"/>
              <a:chOff x="6394173" y="4840358"/>
              <a:chExt cx="1210802" cy="1214161"/>
            </a:xfrm>
          </p:grpSpPr>
          <p:sp>
            <p:nvSpPr>
              <p:cNvPr id="1483" name="Google Shape;1483;p13"/>
              <p:cNvSpPr txBox="1"/>
              <p:nvPr/>
            </p:nvSpPr>
            <p:spPr>
              <a:xfrm>
                <a:off x="6400799" y="4840358"/>
                <a:ext cx="12041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1 0 1 0 1  1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p13"/>
              <p:cNvSpPr txBox="1"/>
              <p:nvPr/>
            </p:nvSpPr>
            <p:spPr>
              <a:xfrm>
                <a:off x="6394173" y="5121968"/>
                <a:ext cx="12041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1 1 1 1 0  0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p13"/>
              <p:cNvSpPr txBox="1"/>
              <p:nvPr/>
            </p:nvSpPr>
            <p:spPr>
              <a:xfrm>
                <a:off x="6395912" y="5685187"/>
                <a:ext cx="120417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0 0 1 0 1  0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86" name="Google Shape;1486;p13"/>
              <p:cNvCxnSpPr/>
              <p:nvPr/>
            </p:nvCxnSpPr>
            <p:spPr>
              <a:xfrm>
                <a:off x="6480748" y="5751227"/>
                <a:ext cx="101933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487" name="Google Shape;1487;p13"/>
              <p:cNvCxnSpPr/>
              <p:nvPr/>
            </p:nvCxnSpPr>
            <p:spPr>
              <a:xfrm rot="-5400000">
                <a:off x="6828021" y="5453922"/>
                <a:ext cx="101933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sp>
          <p:nvSpPr>
            <p:cNvPr id="1488" name="Google Shape;1488;p13"/>
            <p:cNvSpPr txBox="1"/>
            <p:nvPr/>
          </p:nvSpPr>
          <p:spPr>
            <a:xfrm>
              <a:off x="3800015" y="4868761"/>
              <a:ext cx="110350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 errors: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9" name="Google Shape;1489;p13"/>
          <p:cNvGrpSpPr/>
          <p:nvPr/>
        </p:nvGrpSpPr>
        <p:grpSpPr>
          <a:xfrm>
            <a:off x="7392193" y="5073050"/>
            <a:ext cx="3312300" cy="1621566"/>
            <a:chOff x="7222435" y="4943606"/>
            <a:chExt cx="3312300" cy="1621566"/>
          </a:xfrm>
        </p:grpSpPr>
        <p:grpSp>
          <p:nvGrpSpPr>
            <p:cNvPr id="1490" name="Google Shape;1490;p13"/>
            <p:cNvGrpSpPr/>
            <p:nvPr/>
          </p:nvGrpSpPr>
          <p:grpSpPr>
            <a:xfrm>
              <a:off x="8752840" y="4943606"/>
              <a:ext cx="1781895" cy="1621566"/>
              <a:chOff x="5890374" y="4811085"/>
              <a:chExt cx="1781895" cy="1621566"/>
            </a:xfrm>
          </p:grpSpPr>
          <p:grpSp>
            <p:nvGrpSpPr>
              <p:cNvPr id="1491" name="Google Shape;1491;p13"/>
              <p:cNvGrpSpPr/>
              <p:nvPr/>
            </p:nvGrpSpPr>
            <p:grpSpPr>
              <a:xfrm>
                <a:off x="5890374" y="4812876"/>
                <a:ext cx="1781895" cy="1619775"/>
                <a:chOff x="4903522" y="4875335"/>
                <a:chExt cx="1781895" cy="1619775"/>
              </a:xfrm>
            </p:grpSpPr>
            <p:sp>
              <p:nvSpPr>
                <p:cNvPr id="1492" name="Google Shape;1492;p13"/>
                <p:cNvSpPr txBox="1"/>
                <p:nvPr/>
              </p:nvSpPr>
              <p:spPr>
                <a:xfrm>
                  <a:off x="4903522" y="5428507"/>
                  <a:ext cx="120417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0" i="0" lang="en-US" sz="18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0 1 1 1 0  1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493" name="Google Shape;1493;p13"/>
                <p:cNvGrpSpPr/>
                <p:nvPr/>
              </p:nvGrpSpPr>
              <p:grpSpPr>
                <a:xfrm>
                  <a:off x="4910146" y="4875335"/>
                  <a:ext cx="1210802" cy="1214161"/>
                  <a:chOff x="6394173" y="4840358"/>
                  <a:chExt cx="1210802" cy="1214161"/>
                </a:xfrm>
              </p:grpSpPr>
              <p:sp>
                <p:nvSpPr>
                  <p:cNvPr id="1494" name="Google Shape;1494;p13"/>
                  <p:cNvSpPr txBox="1"/>
                  <p:nvPr/>
                </p:nvSpPr>
                <p:spPr>
                  <a:xfrm>
                    <a:off x="6400799" y="4840358"/>
                    <a:ext cx="120417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US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1 0 1 0 1  1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5" name="Google Shape;1495;p13"/>
                  <p:cNvSpPr txBox="1"/>
                  <p:nvPr/>
                </p:nvSpPr>
                <p:spPr>
                  <a:xfrm>
                    <a:off x="6394173" y="5121968"/>
                    <a:ext cx="120417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US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 </a:t>
                    </a:r>
                    <a:r>
                      <a:rPr b="0" i="0" lang="en-US" sz="1800" u="none" cap="none" strike="noStrike">
                        <a:solidFill>
                          <a:srgbClr val="FF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0</a:t>
                    </a:r>
                    <a:r>
                      <a:rPr b="0" i="0" lang="en-US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1 1 0  0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6" name="Google Shape;1496;p13"/>
                  <p:cNvSpPr txBox="1"/>
                  <p:nvPr/>
                </p:nvSpPr>
                <p:spPr>
                  <a:xfrm>
                    <a:off x="6395912" y="5685187"/>
                    <a:ext cx="1204176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rPr b="0" i="0" lang="en-US" sz="18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1 0 1 0 1  0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497" name="Google Shape;1497;p13"/>
                  <p:cNvCxnSpPr/>
                  <p:nvPr/>
                </p:nvCxnSpPr>
                <p:spPr>
                  <a:xfrm>
                    <a:off x="6480748" y="5751227"/>
                    <a:ext cx="1019331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  <p:cxnSp>
                <p:nvCxnSpPr>
                  <p:cNvPr id="1498" name="Google Shape;1498;p13"/>
                  <p:cNvCxnSpPr/>
                  <p:nvPr/>
                </p:nvCxnSpPr>
                <p:spPr>
                  <a:xfrm rot="-5400000">
                    <a:off x="6828021" y="5453922"/>
                    <a:ext cx="1019331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</p:cxnSp>
            </p:grpSp>
            <p:sp>
              <p:nvSpPr>
                <p:cNvPr id="1499" name="Google Shape;1499;p13"/>
                <p:cNvSpPr txBox="1"/>
                <p:nvPr/>
              </p:nvSpPr>
              <p:spPr>
                <a:xfrm>
                  <a:off x="4956746" y="6135973"/>
                  <a:ext cx="546945" cy="3591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parity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error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13"/>
                <p:cNvSpPr txBox="1"/>
                <p:nvPr/>
              </p:nvSpPr>
              <p:spPr>
                <a:xfrm>
                  <a:off x="6138472" y="5164111"/>
                  <a:ext cx="546945" cy="35913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parity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l">
                    <a:lnSpc>
                      <a:spcPct val="7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error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1501" name="Google Shape;1501;p13"/>
              <p:cNvCxnSpPr>
                <a:stCxn id="1495" idx="1"/>
              </p:cNvCxnSpPr>
              <p:nvPr/>
            </p:nvCxnSpPr>
            <p:spPr>
              <a:xfrm flipH="1" rot="10800000">
                <a:off x="5896998" y="5271652"/>
                <a:ext cx="1303200" cy="750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  <p:cxnSp>
            <p:nvCxnSpPr>
              <p:cNvPr id="1502" name="Google Shape;1502;p13"/>
              <p:cNvCxnSpPr/>
              <p:nvPr/>
            </p:nvCxnSpPr>
            <p:spPr>
              <a:xfrm flipH="1" rot="-5400000">
                <a:off x="5564716" y="5458918"/>
                <a:ext cx="1303277" cy="7611"/>
              </a:xfrm>
              <a:prstGeom prst="straightConnector1">
                <a:avLst/>
              </a:prstGeom>
              <a:noFill/>
              <a:ln cap="flat" cmpd="sng" w="15875">
                <a:solidFill>
                  <a:srgbClr val="C00000"/>
                </a:solidFill>
                <a:prstDash val="solid"/>
                <a:miter lim="800000"/>
                <a:headEnd len="sm" w="sm" type="none"/>
                <a:tailEnd len="med" w="med" type="triangle"/>
              </a:ln>
            </p:spPr>
          </p:cxnSp>
        </p:grpSp>
        <p:sp>
          <p:nvSpPr>
            <p:cNvPr id="1503" name="Google Shape;1503;p13"/>
            <p:cNvSpPr txBox="1"/>
            <p:nvPr/>
          </p:nvSpPr>
          <p:spPr>
            <a:xfrm>
              <a:off x="7222435" y="4982817"/>
              <a:ext cx="1411353" cy="12058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detected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correctable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single-bit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error: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4" name="Google Shape;1504;p13"/>
          <p:cNvSpPr txBox="1"/>
          <p:nvPr/>
        </p:nvSpPr>
        <p:spPr>
          <a:xfrm>
            <a:off x="135556" y="3952712"/>
            <a:ext cx="38567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Even parity: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 parity bit so there is an even number of 1’s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14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11" name="Google Shape;1511;p1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2" name="Google Shape;1512;p14"/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Two dimensional bit parity check - Example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3" name="Google Shape;15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897" y="1525848"/>
            <a:ext cx="7781925" cy="48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5"/>
          <p:cNvSpPr txBox="1"/>
          <p:nvPr/>
        </p:nvSpPr>
        <p:spPr>
          <a:xfrm>
            <a:off x="479322" y="2028653"/>
            <a:ext cx="4662055" cy="4478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Sender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treat contents of UDP segment (including UDP header fields and IP addresses) as sequence of 16-bit integers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checksum: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addition (one’s complement sum) of segment 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checksum value put into UDP checksum field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" lvl="0" marL="352425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15"/>
          <p:cNvSpPr txBox="1"/>
          <p:nvPr/>
        </p:nvSpPr>
        <p:spPr>
          <a:xfrm>
            <a:off x="5141377" y="2112515"/>
            <a:ext cx="6352358" cy="4082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Receiver: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compute checksum of received segment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if computed checksum equals checksum field value: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equal - error detected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equal - no error detected.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maybe errors nonetheless?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More later ….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15"/>
          <p:cNvSpPr/>
          <p:nvPr/>
        </p:nvSpPr>
        <p:spPr>
          <a:xfrm>
            <a:off x="393111" y="1472283"/>
            <a:ext cx="11100624" cy="847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detect errors (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i.e.,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flipped bits) in transmitted segment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330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2" name="Google Shape;1522;p15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3" name="Google Shape;1523;p1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4" name="Google Shape;1524;p15"/>
          <p:cNvSpPr/>
          <p:nvPr/>
        </p:nvSpPr>
        <p:spPr>
          <a:xfrm>
            <a:off x="393111" y="727493"/>
            <a:ext cx="389228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Internet checksum (review) 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1" name="Google Shape;1531;p1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2" name="Google Shape;1532;p16"/>
          <p:cNvSpPr/>
          <p:nvPr/>
        </p:nvSpPr>
        <p:spPr>
          <a:xfrm>
            <a:off x="393111" y="727493"/>
            <a:ext cx="57358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Two dimensional bit parity check - Example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3" name="Google Shape;15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111" y="1427884"/>
            <a:ext cx="5293736" cy="5307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7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0" name="Google Shape;1540;p1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1" name="Google Shape;1541;p17"/>
          <p:cNvSpPr/>
          <p:nvPr/>
        </p:nvSpPr>
        <p:spPr>
          <a:xfrm>
            <a:off x="393111" y="727493"/>
            <a:ext cx="49718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Cyclic Redundancy Check (CRC Codes)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17"/>
          <p:cNvSpPr txBox="1"/>
          <p:nvPr/>
        </p:nvSpPr>
        <p:spPr>
          <a:xfrm>
            <a:off x="248931" y="1378160"/>
            <a:ext cx="10632309" cy="1530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powerful error-detection 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bits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(given, think of these as a binary number)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 pattern (generator), of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r+1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bits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(given)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7"/>
          <p:cNvSpPr txBox="1"/>
          <p:nvPr/>
        </p:nvSpPr>
        <p:spPr>
          <a:xfrm>
            <a:off x="268809" y="4803580"/>
            <a:ext cx="9845009" cy="1868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sng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goal: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CRC bits,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such that &lt;D,R&gt; exactly divisible by G (mod 2)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knows G, divides &lt;D,R&gt; by G.  If non-zero remainder: error detected!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detect all burst errors less than r+1 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widely used in practice (Ethernet, 802.11 WiFi)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4" name="Google Shape;1544;p17"/>
          <p:cNvGrpSpPr/>
          <p:nvPr/>
        </p:nvGrpSpPr>
        <p:grpSpPr>
          <a:xfrm>
            <a:off x="3372782" y="2909533"/>
            <a:ext cx="7036657" cy="1611402"/>
            <a:chOff x="3954671" y="2770984"/>
            <a:chExt cx="7036657" cy="1611402"/>
          </a:xfrm>
        </p:grpSpPr>
        <p:grpSp>
          <p:nvGrpSpPr>
            <p:cNvPr id="1545" name="Google Shape;1545;p17"/>
            <p:cNvGrpSpPr/>
            <p:nvPr/>
          </p:nvGrpSpPr>
          <p:grpSpPr>
            <a:xfrm>
              <a:off x="4243982" y="2770984"/>
              <a:ext cx="2691529" cy="1072438"/>
              <a:chOff x="2335669" y="2731227"/>
              <a:chExt cx="2691529" cy="1072438"/>
            </a:xfrm>
          </p:grpSpPr>
          <p:grpSp>
            <p:nvGrpSpPr>
              <p:cNvPr id="1546" name="Google Shape;1546;p17"/>
              <p:cNvGrpSpPr/>
              <p:nvPr/>
            </p:nvGrpSpPr>
            <p:grpSpPr>
              <a:xfrm>
                <a:off x="3847708" y="2731227"/>
                <a:ext cx="1179490" cy="644795"/>
                <a:chOff x="2714347" y="4114405"/>
                <a:chExt cx="1179490" cy="644795"/>
              </a:xfrm>
            </p:grpSpPr>
            <p:cxnSp>
              <p:nvCxnSpPr>
                <p:cNvPr id="1547" name="Google Shape;1547;p17"/>
                <p:cNvCxnSpPr/>
                <p:nvPr/>
              </p:nvCxnSpPr>
              <p:spPr>
                <a:xfrm>
                  <a:off x="2993162" y="4665600"/>
                  <a:ext cx="542038" cy="0"/>
                </a:xfrm>
                <a:prstGeom prst="straightConnector1">
                  <a:avLst/>
                </a:prstGeom>
                <a:noFill/>
                <a:ln cap="flat" cmpd="sng" w="22225">
                  <a:solidFill>
                    <a:schemeClr val="dk1"/>
                  </a:solidFill>
                  <a:prstDash val="solid"/>
                  <a:miter lim="800000"/>
                  <a:headEnd len="med" w="med" type="triangle"/>
                  <a:tailEnd len="med" w="med" type="triangle"/>
                </a:ln>
              </p:spPr>
            </p:cxnSp>
            <p:sp>
              <p:nvSpPr>
                <p:cNvPr id="1548" name="Google Shape;1548;p17"/>
                <p:cNvSpPr txBox="1"/>
                <p:nvPr/>
              </p:nvSpPr>
              <p:spPr>
                <a:xfrm>
                  <a:off x="2714347" y="4114405"/>
                  <a:ext cx="1179490" cy="40011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0" i="1" lang="en-US" sz="2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CRC bits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49" name="Google Shape;1549;p17"/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50" name="Google Shape;1550;p17"/>
              <p:cNvGrpSpPr/>
              <p:nvPr/>
            </p:nvGrpSpPr>
            <p:grpSpPr>
              <a:xfrm>
                <a:off x="2491075" y="3061148"/>
                <a:ext cx="1630353" cy="400110"/>
                <a:chOff x="1912047" y="4446000"/>
                <a:chExt cx="1630353" cy="400110"/>
              </a:xfrm>
            </p:grpSpPr>
            <p:cxnSp>
              <p:nvCxnSpPr>
                <p:cNvPr id="1551" name="Google Shape;1551;p17"/>
                <p:cNvCxnSpPr/>
                <p:nvPr/>
              </p:nvCxnSpPr>
              <p:spPr>
                <a:xfrm>
                  <a:off x="1914638" y="4665600"/>
                  <a:ext cx="1620562" cy="0"/>
                </a:xfrm>
                <a:prstGeom prst="straightConnector1">
                  <a:avLst/>
                </a:prstGeom>
                <a:noFill/>
                <a:ln cap="flat" cmpd="sng" w="22225">
                  <a:solidFill>
                    <a:schemeClr val="dk1"/>
                  </a:solidFill>
                  <a:prstDash val="solid"/>
                  <a:miter lim="800000"/>
                  <a:headEnd len="med" w="med" type="triangle"/>
                  <a:tailEnd len="med" w="med" type="triangle"/>
                </a:ln>
              </p:spPr>
            </p:cxnSp>
            <p:sp>
              <p:nvSpPr>
                <p:cNvPr id="1552" name="Google Shape;1552;p17"/>
                <p:cNvSpPr/>
                <p:nvPr/>
              </p:nvSpPr>
              <p:spPr>
                <a:xfrm>
                  <a:off x="2098800" y="4636800"/>
                  <a:ext cx="1245600" cy="45719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3" name="Google Shape;1553;p17"/>
                <p:cNvSpPr txBox="1"/>
                <p:nvPr/>
              </p:nvSpPr>
              <p:spPr>
                <a:xfrm>
                  <a:off x="2088000" y="4446000"/>
                  <a:ext cx="1278812" cy="40011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 data bits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554" name="Google Shape;1554;p17"/>
                <p:cNvCxnSpPr/>
                <p:nvPr/>
              </p:nvCxnSpPr>
              <p:spPr>
                <a:xfrm>
                  <a:off x="3542400" y="4572000"/>
                  <a:ext cx="0" cy="18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1555" name="Google Shape;1555;p17"/>
                <p:cNvCxnSpPr/>
                <p:nvPr/>
              </p:nvCxnSpPr>
              <p:spPr>
                <a:xfrm>
                  <a:off x="1912047" y="4569600"/>
                  <a:ext cx="0" cy="1872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  <p:grpSp>
            <p:nvGrpSpPr>
              <p:cNvPr id="1556" name="Google Shape;1556;p17"/>
              <p:cNvGrpSpPr/>
              <p:nvPr/>
            </p:nvGrpSpPr>
            <p:grpSpPr>
              <a:xfrm>
                <a:off x="2335669" y="3342000"/>
                <a:ext cx="2325599" cy="461665"/>
                <a:chOff x="1904400" y="5143043"/>
                <a:chExt cx="2325599" cy="461665"/>
              </a:xfrm>
            </p:grpSpPr>
            <p:sp>
              <p:nvSpPr>
                <p:cNvPr id="1557" name="Google Shape;1557;p17"/>
                <p:cNvSpPr/>
                <p:nvPr/>
              </p:nvSpPr>
              <p:spPr>
                <a:xfrm>
                  <a:off x="1904400" y="5221355"/>
                  <a:ext cx="2325599" cy="291548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12700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bl" dir="189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8" name="Google Shape;1558;p17"/>
                <p:cNvSpPr txBox="1"/>
                <p:nvPr/>
              </p:nvSpPr>
              <p:spPr>
                <a:xfrm>
                  <a:off x="2617147" y="5171947"/>
                  <a:ext cx="341760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0" i="0" lang="en-US" sz="2000" u="none" cap="none" strike="noStrik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</a:t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59" name="Google Shape;1559;p17"/>
                <p:cNvSpPr txBox="1"/>
                <p:nvPr/>
              </p:nvSpPr>
              <p:spPr>
                <a:xfrm>
                  <a:off x="3708874" y="5143043"/>
                  <a:ext cx="351378" cy="46166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400"/>
                    <a:buFont typeface="Arial"/>
                    <a:buNone/>
                  </a:pPr>
                  <a:r>
                    <a:rPr b="0" i="0" lang="en-US" sz="2400" u="none" cap="none" strike="noStrike">
                      <a:solidFill>
                        <a:srgbClr val="C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</a:t>
                  </a:r>
                  <a:endParaRPr b="0" i="0" sz="2000" u="none" cap="none" strike="noStrike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1560" name="Google Shape;1560;p17"/>
                <p:cNvCxnSpPr/>
                <p:nvPr/>
              </p:nvCxnSpPr>
              <p:spPr>
                <a:xfrm>
                  <a:off x="3531600" y="5223600"/>
                  <a:ext cx="0" cy="288000"/>
                </a:xfrm>
                <a:prstGeom prst="straightConnector1">
                  <a:avLst/>
                </a:prstGeom>
                <a:noFill/>
                <a:ln cap="flat" cmpd="sng" w="222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1561" name="Google Shape;1561;p17"/>
            <p:cNvGrpSpPr/>
            <p:nvPr/>
          </p:nvGrpSpPr>
          <p:grpSpPr>
            <a:xfrm>
              <a:off x="3954671" y="3896138"/>
              <a:ext cx="2934586" cy="486248"/>
              <a:chOff x="8759687" y="3087756"/>
              <a:chExt cx="2934586" cy="486248"/>
            </a:xfrm>
          </p:grpSpPr>
          <p:sp>
            <p:nvSpPr>
              <p:cNvPr id="1562" name="Google Shape;1562;p17"/>
              <p:cNvSpPr txBox="1"/>
              <p:nvPr/>
            </p:nvSpPr>
            <p:spPr>
              <a:xfrm>
                <a:off x="8759687" y="3087756"/>
                <a:ext cx="293458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&lt;D,R&gt; = D  2</a:t>
                </a:r>
                <a:r>
                  <a:rPr b="0" baseline="3000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XOR  R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7"/>
              <p:cNvSpPr txBox="1"/>
              <p:nvPr/>
            </p:nvSpPr>
            <p:spPr>
              <a:xfrm>
                <a:off x="9972262" y="3173894"/>
                <a:ext cx="312906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0" i="0" lang="en-US" sz="20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*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4" name="Google Shape;1564;p17"/>
            <p:cNvGrpSpPr/>
            <p:nvPr/>
          </p:nvGrpSpPr>
          <p:grpSpPr>
            <a:xfrm>
              <a:off x="6791741" y="3405809"/>
              <a:ext cx="4199587" cy="945369"/>
              <a:chOff x="7030279" y="3405809"/>
              <a:chExt cx="4199587" cy="945369"/>
            </a:xfrm>
          </p:grpSpPr>
          <p:sp>
            <p:nvSpPr>
              <p:cNvPr id="1565" name="Google Shape;1565;p17"/>
              <p:cNvSpPr txBox="1"/>
              <p:nvPr/>
            </p:nvSpPr>
            <p:spPr>
              <a:xfrm>
                <a:off x="8242853" y="3405809"/>
                <a:ext cx="15158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bit pattern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7"/>
              <p:cNvSpPr txBox="1"/>
              <p:nvPr/>
            </p:nvSpPr>
            <p:spPr>
              <a:xfrm>
                <a:off x="8236226" y="3889513"/>
                <a:ext cx="299364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rgbClr val="0000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formula for bit pattern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67" name="Google Shape;1567;p17"/>
              <p:cNvCxnSpPr/>
              <p:nvPr/>
            </p:nvCxnSpPr>
            <p:spPr>
              <a:xfrm>
                <a:off x="7050157" y="4134678"/>
                <a:ext cx="119269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8" name="Google Shape;1568;p17"/>
              <p:cNvCxnSpPr/>
              <p:nvPr/>
            </p:nvCxnSpPr>
            <p:spPr>
              <a:xfrm>
                <a:off x="7030279" y="3637722"/>
                <a:ext cx="1192695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569" name="Google Shape;1569;p17"/>
          <p:cNvSpPr/>
          <p:nvPr/>
        </p:nvSpPr>
        <p:spPr>
          <a:xfrm>
            <a:off x="5282199" y="3398584"/>
            <a:ext cx="715617" cy="715617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1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6" name="Google Shape;1576;p1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7" name="Google Shape;1577;p18"/>
          <p:cNvSpPr/>
          <p:nvPr/>
        </p:nvSpPr>
        <p:spPr>
          <a:xfrm>
            <a:off x="393111" y="727493"/>
            <a:ext cx="430406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Sender Side – Calculation of CRC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8" name="Google Shape;1578;p18"/>
          <p:cNvSpPr txBox="1"/>
          <p:nvPr>
            <p:ph idx="1" type="body"/>
          </p:nvPr>
        </p:nvSpPr>
        <p:spPr>
          <a:xfrm>
            <a:off x="533399" y="1600200"/>
            <a:ext cx="5202383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A string of n 0’s is appended to the data unit to be transmitted.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Here, n is one less than the number of bits in CRC generator.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Binary division is performed of the resultant string with the CRC generator.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After division, the remainder so obtained is called as CRC.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It may be noted that CRC also consists of n bits.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id="1579" name="Google Shape;157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782" y="1972134"/>
            <a:ext cx="6456218" cy="364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19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6" name="Google Shape;1586;p1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87" name="Google Shape;1587;p19"/>
          <p:cNvSpPr/>
          <p:nvPr/>
        </p:nvSpPr>
        <p:spPr>
          <a:xfrm>
            <a:off x="393111" y="727493"/>
            <a:ext cx="293766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Receiver Side – Check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19"/>
          <p:cNvSpPr txBox="1"/>
          <p:nvPr>
            <p:ph idx="1" type="body"/>
          </p:nvPr>
        </p:nvSpPr>
        <p:spPr>
          <a:xfrm>
            <a:off x="393111" y="1600199"/>
            <a:ext cx="5134853" cy="500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The received code word is divided with the same CRC generator.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On division, the remainder so obtained is checked.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1" lang="en-US" sz="2400"/>
              <a:t>Case-1: Remainder = 0,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Pts val="2400"/>
              <a:buChar char="•"/>
            </a:pPr>
            <a:r>
              <a:rPr lang="en-US"/>
              <a:t>No error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Receiver accepts the data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1" lang="en-US" sz="2400"/>
              <a:t>Case-2: Remainder ≠ 0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Receiver assumes that some error occurred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Receiver rejects the data and asks the sender for retransmission.</a:t>
            </a:r>
            <a:endParaRPr/>
          </a:p>
          <a:p>
            <a:pPr indent="-698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  <p:pic>
        <p:nvPicPr>
          <p:cNvPr id="1589" name="Google Shape;15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2082945"/>
            <a:ext cx="5999018" cy="4019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/>
          <p:nvPr/>
        </p:nvSpPr>
        <p:spPr>
          <a:xfrm>
            <a:off x="598883" y="1849772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598883" y="2888778"/>
            <a:ext cx="74972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Link Layer and LAN</a:t>
            </a:r>
            <a:endParaRPr b="1" i="0" sz="3600" u="none" cap="none" strike="noStrike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8883" y="5489699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NETWORKS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8883" y="5887304"/>
            <a:ext cx="749721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and Engineering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" name="Google Shape;107;p2"/>
          <p:cNvGrpSpPr/>
          <p:nvPr/>
        </p:nvGrpSpPr>
        <p:grpSpPr>
          <a:xfrm>
            <a:off x="313844" y="5489699"/>
            <a:ext cx="1066895" cy="1078155"/>
            <a:chOff x="313844" y="5489699"/>
            <a:chExt cx="1066895" cy="1078155"/>
          </a:xfrm>
        </p:grpSpPr>
        <p:sp>
          <p:nvSpPr>
            <p:cNvPr id="108" name="Google Shape;108;p2"/>
            <p:cNvSpPr/>
            <p:nvPr/>
          </p:nvSpPr>
          <p:spPr>
            <a:xfrm rot="5400000">
              <a:off x="824432" y="6011547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 rot="10800000">
              <a:off x="313844" y="5489699"/>
              <a:ext cx="45719" cy="1066895"/>
            </a:xfrm>
            <a:prstGeom prst="rect">
              <a:avLst/>
            </a:prstGeom>
            <a:solidFill>
              <a:srgbClr val="F4B08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0" name="Google Shape;110;p2"/>
          <p:cNvCxnSpPr/>
          <p:nvPr/>
        </p:nvCxnSpPr>
        <p:spPr>
          <a:xfrm flipH="1" rot="10800000">
            <a:off x="0" y="2596822"/>
            <a:ext cx="7904054" cy="68537"/>
          </a:xfrm>
          <a:prstGeom prst="straightConnector1">
            <a:avLst/>
          </a:prstGeom>
          <a:noFill/>
          <a:ln cap="flat" cmpd="sng" w="38100">
            <a:solidFill>
              <a:srgbClr val="DFA267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11" name="Google Shape;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20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96" name="Google Shape;1596;p2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7" name="Google Shape;1597;p20"/>
          <p:cNvSpPr/>
          <p:nvPr/>
        </p:nvSpPr>
        <p:spPr>
          <a:xfrm>
            <a:off x="393111" y="727493"/>
            <a:ext cx="20533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CRC Generator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20"/>
          <p:cNvSpPr txBox="1"/>
          <p:nvPr>
            <p:ph idx="1" type="body"/>
          </p:nvPr>
        </p:nvSpPr>
        <p:spPr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an algebraic polynomial represented as a bit pattern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Rule - The power of each term gives the position of the bit and the coefficient gives the value of the bit.</a:t>
            </a:r>
            <a:endParaRPr/>
          </a:p>
          <a:p>
            <a:pPr indent="-222250" lvl="0" marL="352425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-US" sz="2400"/>
              <a:t>Consider the CRC generator is </a:t>
            </a:r>
            <a:r>
              <a:rPr lang="en-US" sz="2400">
                <a:solidFill>
                  <a:srgbClr val="FF0000"/>
                </a:solidFill>
              </a:rPr>
              <a:t>x</a:t>
            </a:r>
            <a:r>
              <a:rPr baseline="30000" lang="en-US" sz="2400">
                <a:solidFill>
                  <a:srgbClr val="FF0000"/>
                </a:solidFill>
              </a:rPr>
              <a:t>7</a:t>
            </a:r>
            <a:r>
              <a:rPr lang="en-US" sz="2400">
                <a:solidFill>
                  <a:srgbClr val="FF0000"/>
                </a:solidFill>
              </a:rPr>
              <a:t> + x</a:t>
            </a:r>
            <a:r>
              <a:rPr baseline="30000" lang="en-US" sz="2400">
                <a:solidFill>
                  <a:srgbClr val="FF0000"/>
                </a:solidFill>
              </a:rPr>
              <a:t>6</a:t>
            </a:r>
            <a:r>
              <a:rPr lang="en-US" sz="2400">
                <a:solidFill>
                  <a:srgbClr val="FF0000"/>
                </a:solidFill>
              </a:rPr>
              <a:t> + x</a:t>
            </a:r>
            <a:r>
              <a:rPr baseline="30000" lang="en-US" sz="2400">
                <a:solidFill>
                  <a:srgbClr val="FF0000"/>
                </a:solidFill>
              </a:rPr>
              <a:t>4</a:t>
            </a:r>
            <a:r>
              <a:rPr lang="en-US" sz="2400">
                <a:solidFill>
                  <a:srgbClr val="FF0000"/>
                </a:solidFill>
              </a:rPr>
              <a:t> + x</a:t>
            </a:r>
            <a:r>
              <a:rPr baseline="30000" lang="en-US" sz="2400">
                <a:solidFill>
                  <a:srgbClr val="FF0000"/>
                </a:solidFill>
              </a:rPr>
              <a:t>3</a:t>
            </a:r>
            <a:r>
              <a:rPr lang="en-US" sz="2400">
                <a:solidFill>
                  <a:srgbClr val="FF0000"/>
                </a:solidFill>
              </a:rPr>
              <a:t> + x + 1</a:t>
            </a:r>
            <a:r>
              <a:rPr lang="en-US" sz="2400"/>
              <a:t>.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599" name="Google Shape;159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0537" y="3429000"/>
            <a:ext cx="5732887" cy="1988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1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6" name="Google Shape;1606;p2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7" name="Google Shape;1607;p21"/>
          <p:cNvSpPr/>
          <p:nvPr/>
        </p:nvSpPr>
        <p:spPr>
          <a:xfrm>
            <a:off x="393111" y="727493"/>
            <a:ext cx="53693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Cyclic Redundancy Check (CRC): Example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21"/>
          <p:cNvSpPr txBox="1"/>
          <p:nvPr/>
        </p:nvSpPr>
        <p:spPr>
          <a:xfrm>
            <a:off x="207836" y="1622662"/>
            <a:ext cx="361242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Calculation for the case of: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101110,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6,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1001, and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3.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21"/>
          <p:cNvSpPr txBox="1"/>
          <p:nvPr/>
        </p:nvSpPr>
        <p:spPr>
          <a:xfrm>
            <a:off x="5587599" y="2465508"/>
            <a:ext cx="12202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1  0  0  1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21"/>
          <p:cNvSpPr txBox="1"/>
          <p:nvPr/>
        </p:nvSpPr>
        <p:spPr>
          <a:xfrm>
            <a:off x="6157443" y="3360030"/>
            <a:ext cx="12202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1  0  1  0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21"/>
          <p:cNvSpPr txBox="1"/>
          <p:nvPr/>
        </p:nvSpPr>
        <p:spPr>
          <a:xfrm>
            <a:off x="6157444" y="2770311"/>
            <a:ext cx="926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1  0  1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21"/>
          <p:cNvSpPr txBox="1"/>
          <p:nvPr/>
        </p:nvSpPr>
        <p:spPr>
          <a:xfrm>
            <a:off x="6170694" y="3075113"/>
            <a:ext cx="926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3" name="Google Shape;1613;p21"/>
          <p:cNvSpPr txBox="1"/>
          <p:nvPr/>
        </p:nvSpPr>
        <p:spPr>
          <a:xfrm>
            <a:off x="6164068" y="3658204"/>
            <a:ext cx="122020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1  0  0  1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4" name="Google Shape;1614;p21"/>
          <p:cNvGrpSpPr/>
          <p:nvPr/>
        </p:nvGrpSpPr>
        <p:grpSpPr>
          <a:xfrm>
            <a:off x="6733913" y="3982885"/>
            <a:ext cx="1505129" cy="2259494"/>
            <a:chOff x="8825948" y="3664228"/>
            <a:chExt cx="1505129" cy="2259494"/>
          </a:xfrm>
        </p:grpSpPr>
        <p:sp>
          <p:nvSpPr>
            <p:cNvPr id="1615" name="Google Shape;1615;p21"/>
            <p:cNvSpPr txBox="1"/>
            <p:nvPr/>
          </p:nvSpPr>
          <p:spPr>
            <a:xfrm>
              <a:off x="8832573" y="4558747"/>
              <a:ext cx="1220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1  0  0  1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21"/>
            <p:cNvSpPr txBox="1"/>
            <p:nvPr/>
          </p:nvSpPr>
          <p:spPr>
            <a:xfrm>
              <a:off x="9110869" y="5155096"/>
              <a:ext cx="1220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1  0  0  1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21"/>
            <p:cNvSpPr txBox="1"/>
            <p:nvPr/>
          </p:nvSpPr>
          <p:spPr>
            <a:xfrm>
              <a:off x="8845821" y="3962406"/>
              <a:ext cx="926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0  0  0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21"/>
            <p:cNvSpPr txBox="1"/>
            <p:nvPr/>
          </p:nvSpPr>
          <p:spPr>
            <a:xfrm>
              <a:off x="8825949" y="3664228"/>
              <a:ext cx="926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1  1  0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21"/>
            <p:cNvSpPr txBox="1"/>
            <p:nvPr/>
          </p:nvSpPr>
          <p:spPr>
            <a:xfrm>
              <a:off x="8825948" y="4253947"/>
              <a:ext cx="1220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1  1  0  0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21"/>
            <p:cNvSpPr txBox="1"/>
            <p:nvPr/>
          </p:nvSpPr>
          <p:spPr>
            <a:xfrm>
              <a:off x="9110871" y="4856920"/>
              <a:ext cx="1220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1  0  1  0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21"/>
            <p:cNvSpPr txBox="1"/>
            <p:nvPr/>
          </p:nvSpPr>
          <p:spPr>
            <a:xfrm>
              <a:off x="9395794" y="5462057"/>
              <a:ext cx="926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0  1  1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2" name="Google Shape;1622;p21"/>
          <p:cNvSpPr txBox="1"/>
          <p:nvPr/>
        </p:nvSpPr>
        <p:spPr>
          <a:xfrm>
            <a:off x="7170852" y="1769766"/>
            <a:ext cx="106471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0  1  1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21"/>
          <p:cNvSpPr txBox="1"/>
          <p:nvPr/>
        </p:nvSpPr>
        <p:spPr>
          <a:xfrm>
            <a:off x="7906729" y="2856448"/>
            <a:ext cx="40588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1"/>
          <p:cNvSpPr txBox="1"/>
          <p:nvPr/>
        </p:nvSpPr>
        <p:spPr>
          <a:xfrm>
            <a:off x="7608554" y="6282134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21"/>
          <p:cNvSpPr/>
          <p:nvPr/>
        </p:nvSpPr>
        <p:spPr>
          <a:xfrm rot="5400000">
            <a:off x="7657355" y="5928535"/>
            <a:ext cx="185531" cy="68069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6" name="Google Shape;1626;p21"/>
          <p:cNvGrpSpPr/>
          <p:nvPr/>
        </p:nvGrpSpPr>
        <p:grpSpPr>
          <a:xfrm>
            <a:off x="4275635" y="1537858"/>
            <a:ext cx="1220206" cy="1064637"/>
            <a:chOff x="6367670" y="1219201"/>
            <a:chExt cx="1220206" cy="1064637"/>
          </a:xfrm>
        </p:grpSpPr>
        <p:sp>
          <p:nvSpPr>
            <p:cNvPr id="1627" name="Google Shape;1627;p21"/>
            <p:cNvSpPr txBox="1"/>
            <p:nvPr/>
          </p:nvSpPr>
          <p:spPr>
            <a:xfrm>
              <a:off x="6367670" y="1822173"/>
              <a:ext cx="122020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1  0  0  1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21"/>
            <p:cNvSpPr txBox="1"/>
            <p:nvPr/>
          </p:nvSpPr>
          <p:spPr>
            <a:xfrm>
              <a:off x="6745358" y="1219201"/>
              <a:ext cx="410690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21"/>
            <p:cNvSpPr/>
            <p:nvPr/>
          </p:nvSpPr>
          <p:spPr>
            <a:xfrm rot="-5400000">
              <a:off x="6831499" y="1265579"/>
              <a:ext cx="231910" cy="1000543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30" name="Google Shape;1630;p21"/>
          <p:cNvCxnSpPr>
            <a:endCxn id="1623" idx="1"/>
          </p:cNvCxnSpPr>
          <p:nvPr/>
        </p:nvCxnSpPr>
        <p:spPr>
          <a:xfrm>
            <a:off x="6747229" y="2518658"/>
            <a:ext cx="1159500" cy="599400"/>
          </a:xfrm>
          <a:prstGeom prst="straightConnector1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31" name="Google Shape;1631;p21"/>
          <p:cNvGrpSpPr/>
          <p:nvPr/>
        </p:nvGrpSpPr>
        <p:grpSpPr>
          <a:xfrm>
            <a:off x="5458115" y="2192459"/>
            <a:ext cx="2658303" cy="323299"/>
            <a:chOff x="7550150" y="1873802"/>
            <a:chExt cx="2658303" cy="323299"/>
          </a:xfrm>
        </p:grpSpPr>
        <p:grpSp>
          <p:nvGrpSpPr>
            <p:cNvPr id="1632" name="Google Shape;1632;p21"/>
            <p:cNvGrpSpPr/>
            <p:nvPr/>
          </p:nvGrpSpPr>
          <p:grpSpPr>
            <a:xfrm>
              <a:off x="7550150" y="1873802"/>
              <a:ext cx="2658303" cy="323299"/>
              <a:chOff x="7572375" y="1842052"/>
              <a:chExt cx="2658303" cy="323299"/>
            </a:xfrm>
          </p:grpSpPr>
          <p:cxnSp>
            <p:nvCxnSpPr>
              <p:cNvPr id="1633" name="Google Shape;1633;p21"/>
              <p:cNvCxnSpPr/>
              <p:nvPr/>
            </p:nvCxnSpPr>
            <p:spPr>
              <a:xfrm>
                <a:off x="7659757" y="1842052"/>
                <a:ext cx="2570921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1634" name="Google Shape;1634;p21"/>
              <p:cNvSpPr/>
              <p:nvPr/>
            </p:nvSpPr>
            <p:spPr>
              <a:xfrm rot="-5400000">
                <a:off x="7488045" y="1927002"/>
                <a:ext cx="322679" cy="154018"/>
              </a:xfrm>
              <a:prstGeom prst="pie">
                <a:avLst>
                  <a:gd fmla="val 0" name="adj1"/>
                  <a:gd fmla="val 10753547" name="adj2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35" name="Google Shape;1635;p21"/>
            <p:cNvSpPr/>
            <p:nvPr/>
          </p:nvSpPr>
          <p:spPr>
            <a:xfrm>
              <a:off x="7585075" y="1882775"/>
              <a:ext cx="85725" cy="30797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6" name="Google Shape;1636;p21"/>
          <p:cNvSpPr txBox="1"/>
          <p:nvPr/>
        </p:nvSpPr>
        <p:spPr>
          <a:xfrm>
            <a:off x="7314092" y="2140830"/>
            <a:ext cx="926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0  0  0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21"/>
          <p:cNvSpPr txBox="1"/>
          <p:nvPr/>
        </p:nvSpPr>
        <p:spPr>
          <a:xfrm>
            <a:off x="5580973" y="2147455"/>
            <a:ext cx="18069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1  0  1  1  1  0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21"/>
          <p:cNvSpPr/>
          <p:nvPr/>
        </p:nvSpPr>
        <p:spPr>
          <a:xfrm>
            <a:off x="5620731" y="2200466"/>
            <a:ext cx="2597426" cy="33130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9" name="Google Shape;1639;p21"/>
          <p:cNvCxnSpPr>
            <a:endCxn id="1623" idx="1"/>
          </p:cNvCxnSpPr>
          <p:nvPr/>
        </p:nvCxnSpPr>
        <p:spPr>
          <a:xfrm>
            <a:off x="7628329" y="2538458"/>
            <a:ext cx="278400" cy="579600"/>
          </a:xfrm>
          <a:prstGeom prst="straightConnector1">
            <a:avLst/>
          </a:prstGeom>
          <a:noFill/>
          <a:ln cap="flat" cmpd="sng" w="127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0" name="Google Shape;1640;p21"/>
          <p:cNvSpPr txBox="1"/>
          <p:nvPr/>
        </p:nvSpPr>
        <p:spPr>
          <a:xfrm>
            <a:off x="8284412" y="2863075"/>
            <a:ext cx="4507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baseline="3000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21"/>
          <p:cNvSpPr txBox="1"/>
          <p:nvPr/>
        </p:nvSpPr>
        <p:spPr>
          <a:xfrm>
            <a:off x="8135331" y="2955838"/>
            <a:ext cx="3129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21"/>
          <p:cNvSpPr txBox="1"/>
          <p:nvPr/>
        </p:nvSpPr>
        <p:spPr>
          <a:xfrm>
            <a:off x="6431809" y="1760302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21"/>
          <p:cNvSpPr txBox="1"/>
          <p:nvPr/>
        </p:nvSpPr>
        <p:spPr>
          <a:xfrm>
            <a:off x="6718680" y="1769267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21"/>
          <p:cNvSpPr txBox="1"/>
          <p:nvPr/>
        </p:nvSpPr>
        <p:spPr>
          <a:xfrm>
            <a:off x="7005551" y="1760302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49" name="Google Shape;164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0" name="Google Shape;1650;p22"/>
          <p:cNvCxnSpPr/>
          <p:nvPr/>
        </p:nvCxnSpPr>
        <p:spPr>
          <a:xfrm>
            <a:off x="4943" y="131645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51" name="Google Shape;1651;p22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2" name="Google Shape;1652;p22"/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CRC – Numerical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3" name="Google Shape;1653;p22"/>
          <p:cNvSpPr txBox="1"/>
          <p:nvPr/>
        </p:nvSpPr>
        <p:spPr>
          <a:xfrm>
            <a:off x="376772" y="1637235"/>
            <a:ext cx="4522244" cy="2269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stream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1101011011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transmitted using the standard CRC method. The generator polynomial is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3000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+x+1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01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actual bit string transmitted?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4" name="Google Shape;1654;p22"/>
          <p:cNvPicPr preferRelativeResize="0"/>
          <p:nvPr/>
        </p:nvPicPr>
        <p:blipFill rotWithShape="1">
          <a:blip r:embed="rId4">
            <a:alphaModFix/>
          </a:blip>
          <a:srcRect b="4401" l="13249" r="13670" t="3677"/>
          <a:stretch/>
        </p:blipFill>
        <p:spPr>
          <a:xfrm>
            <a:off x="9853450" y="2688987"/>
            <a:ext cx="2156547" cy="3017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22"/>
          <p:cNvPicPr preferRelativeResize="0"/>
          <p:nvPr/>
        </p:nvPicPr>
        <p:blipFill rotWithShape="1">
          <a:blip r:embed="rId5">
            <a:alphaModFix/>
          </a:blip>
          <a:srcRect b="0" l="11936" r="0" t="0"/>
          <a:stretch/>
        </p:blipFill>
        <p:spPr>
          <a:xfrm>
            <a:off x="5562493" y="1441153"/>
            <a:ext cx="4126250" cy="5318272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2"/>
          <p:cNvSpPr txBox="1"/>
          <p:nvPr/>
        </p:nvSpPr>
        <p:spPr>
          <a:xfrm>
            <a:off x="179800" y="4262685"/>
            <a:ext cx="634268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 polynomial G(x) = x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+ x + 1 is encoded as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10011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G(x) consists of 5 bits. So, a string of 4 zeroes is appended to the bit stream to be transmitted.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resulting bit stream is 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1101011011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0000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61" name="Google Shape;166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2" name="Google Shape;1662;p23"/>
          <p:cNvCxnSpPr/>
          <p:nvPr/>
        </p:nvCxnSpPr>
        <p:spPr>
          <a:xfrm>
            <a:off x="4943" y="131645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63" name="Google Shape;1663;p2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23"/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CRC – Numerical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23"/>
          <p:cNvSpPr txBox="1"/>
          <p:nvPr/>
        </p:nvSpPr>
        <p:spPr>
          <a:xfrm>
            <a:off x="376773" y="1637236"/>
            <a:ext cx="6571282" cy="19095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bit stream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10011101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transmitted using the standard CRC method. The generator polynomial is 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="0" baseline="3000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actual bit string transmitted?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the third bit from the left is inverted during transmission. How will receiver detect this error?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6" name="Google Shape;1666;p23"/>
          <p:cNvPicPr preferRelativeResize="0"/>
          <p:nvPr/>
        </p:nvPicPr>
        <p:blipFill rotWithShape="1">
          <a:blip r:embed="rId4">
            <a:alphaModFix/>
          </a:blip>
          <a:srcRect b="4401" l="13249" r="13670" t="3677"/>
          <a:stretch/>
        </p:blipFill>
        <p:spPr>
          <a:xfrm>
            <a:off x="9853450" y="2688987"/>
            <a:ext cx="2156547" cy="301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23"/>
          <p:cNvSpPr txBox="1"/>
          <p:nvPr/>
        </p:nvSpPr>
        <p:spPr>
          <a:xfrm>
            <a:off x="393111" y="3521175"/>
            <a:ext cx="73120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Generator polynomial G(x) = x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+ 1 is encoded as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G(x) consists of 4 bits. 4 zeroes is appended now.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resulting bit stream is 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10011101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000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8" name="Google Shape;166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42328" y="1498843"/>
            <a:ext cx="2884541" cy="5398103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23"/>
          <p:cNvSpPr txBox="1"/>
          <p:nvPr/>
        </p:nvSpPr>
        <p:spPr>
          <a:xfrm>
            <a:off x="363427" y="5174599"/>
            <a:ext cx="752689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(Part-1)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word to be transmitted is obtained by replacing the last 3 zeroes of 10011101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000 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the CRC.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word transmitted to the receiver = 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10011101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674" name="Google Shape;16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5" name="Google Shape;1675;p24"/>
          <p:cNvCxnSpPr/>
          <p:nvPr/>
        </p:nvCxnSpPr>
        <p:spPr>
          <a:xfrm>
            <a:off x="4943" y="131645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76" name="Google Shape;1676;p24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7" name="Google Shape;1677;p24"/>
          <p:cNvSpPr/>
          <p:nvPr/>
        </p:nvSpPr>
        <p:spPr>
          <a:xfrm>
            <a:off x="363428" y="713905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CRC – Numerical 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8" name="Google Shape;1678;p24"/>
          <p:cNvPicPr preferRelativeResize="0"/>
          <p:nvPr/>
        </p:nvPicPr>
        <p:blipFill rotWithShape="1">
          <a:blip r:embed="rId4">
            <a:alphaModFix/>
          </a:blip>
          <a:srcRect b="4401" l="13249" r="13670" t="3677"/>
          <a:stretch/>
        </p:blipFill>
        <p:spPr>
          <a:xfrm>
            <a:off x="9853450" y="2688987"/>
            <a:ext cx="2156547" cy="3017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24"/>
          <p:cNvSpPr txBox="1"/>
          <p:nvPr/>
        </p:nvSpPr>
        <p:spPr>
          <a:xfrm>
            <a:off x="363427" y="1637235"/>
            <a:ext cx="606508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(Part-2)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question,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bit stream received by the receiver = 10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11101100.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performs the binary division with the same G(x).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Remainder obtained on division is a non-zero value.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✔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occurred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0" name="Google Shape;168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1242" y="1417255"/>
            <a:ext cx="3319756" cy="5367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5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25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25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9" name="Google Shape;1689;p2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0" name="Google Shape;1690;p25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1691" name="Google Shape;169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8" name="Google Shape;1698;p2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9" name="Google Shape;1699;p26"/>
          <p:cNvSpPr/>
          <p:nvPr/>
        </p:nvSpPr>
        <p:spPr>
          <a:xfrm>
            <a:off x="393111" y="727493"/>
            <a:ext cx="414927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Multiple access links, Protocols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26"/>
          <p:cNvSpPr txBox="1"/>
          <p:nvPr/>
        </p:nvSpPr>
        <p:spPr>
          <a:xfrm>
            <a:off x="286958" y="1442781"/>
            <a:ext cx="7772400" cy="286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types of “links”: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point-to-point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point-to-point link between Ethernet switch,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PPP, HDLC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broadcast (shared wire or medium)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old-fashioned 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upstream HFC in cable-based access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 wireless LAN, 4G/4G, satellite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01" name="Google Shape;1701;p26"/>
          <p:cNvSpPr txBox="1"/>
          <p:nvPr/>
        </p:nvSpPr>
        <p:spPr>
          <a:xfrm>
            <a:off x="519014" y="6093740"/>
            <a:ext cx="1601788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wire (e.g.,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cabled Ethernet)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26"/>
          <p:cNvSpPr txBox="1"/>
          <p:nvPr/>
        </p:nvSpPr>
        <p:spPr>
          <a:xfrm>
            <a:off x="4444650" y="6188644"/>
            <a:ext cx="1696298" cy="27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radio: WiFi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26"/>
          <p:cNvSpPr txBox="1"/>
          <p:nvPr/>
        </p:nvSpPr>
        <p:spPr>
          <a:xfrm>
            <a:off x="6234921" y="6193413"/>
            <a:ext cx="1935146" cy="27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radio: satellite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4" name="Google Shape;1704;p26"/>
          <p:cNvSpPr txBox="1"/>
          <p:nvPr/>
        </p:nvSpPr>
        <p:spPr>
          <a:xfrm>
            <a:off x="8170074" y="6126595"/>
            <a:ext cx="2666586" cy="45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humans at a cocktail party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(shared air, acoustical)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5" name="Google Shape;1705;p26"/>
          <p:cNvCxnSpPr/>
          <p:nvPr/>
        </p:nvCxnSpPr>
        <p:spPr>
          <a:xfrm flipH="1">
            <a:off x="1130202" y="4922165"/>
            <a:ext cx="466725" cy="890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6" name="Google Shape;1706;p26"/>
          <p:cNvCxnSpPr/>
          <p:nvPr/>
        </p:nvCxnSpPr>
        <p:spPr>
          <a:xfrm>
            <a:off x="1112739" y="5393652"/>
            <a:ext cx="242888" cy="15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7" name="Google Shape;1707;p26"/>
          <p:cNvCxnSpPr/>
          <p:nvPr/>
        </p:nvCxnSpPr>
        <p:spPr>
          <a:xfrm>
            <a:off x="977802" y="5730202"/>
            <a:ext cx="190500" cy="15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8" name="Google Shape;1708;p26"/>
          <p:cNvCxnSpPr/>
          <p:nvPr/>
        </p:nvCxnSpPr>
        <p:spPr>
          <a:xfrm flipH="1" rot="10800000">
            <a:off x="1422302" y="5253952"/>
            <a:ext cx="177800" cy="79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09" name="Google Shape;1709;p26"/>
          <p:cNvGrpSpPr/>
          <p:nvPr/>
        </p:nvGrpSpPr>
        <p:grpSpPr>
          <a:xfrm>
            <a:off x="6434937" y="5801709"/>
            <a:ext cx="288925" cy="220663"/>
            <a:chOff x="2274" y="2821"/>
            <a:chExt cx="215" cy="238"/>
          </a:xfrm>
        </p:grpSpPr>
        <p:sp>
          <p:nvSpPr>
            <p:cNvPr id="1710" name="Google Shape;1710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1" name="Google Shape;1711;p26"/>
            <p:cNvCxnSpPr/>
            <p:nvPr/>
          </p:nvCxnSpPr>
          <p:spPr>
            <a:xfrm>
              <a:off x="2317" y="2951"/>
              <a:ext cx="3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2" name="Google Shape;1712;p26"/>
            <p:cNvSpPr/>
            <p:nvPr/>
          </p:nvSpPr>
          <p:spPr>
            <a:xfrm>
              <a:off x="2317" y="2923"/>
              <a:ext cx="44" cy="109"/>
            </a:xfrm>
            <a:custGeom>
              <a:rect b="b" l="l" r="r" t="t"/>
              <a:pathLst>
                <a:path extrusionOk="0" h="219" w="87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3" name="Google Shape;1713;p26"/>
            <p:cNvCxnSpPr/>
            <p:nvPr/>
          </p:nvCxnSpPr>
          <p:spPr>
            <a:xfrm flipH="1" rot="10800000">
              <a:off x="2300" y="2951"/>
              <a:ext cx="47" cy="8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4" name="Google Shape;1714;p26"/>
            <p:cNvSpPr/>
            <p:nvPr/>
          </p:nvSpPr>
          <p:spPr>
            <a:xfrm>
              <a:off x="2317" y="3005"/>
              <a:ext cx="86" cy="27"/>
            </a:xfrm>
            <a:custGeom>
              <a:rect b="b" l="l" r="r" t="t"/>
              <a:pathLst>
                <a:path extrusionOk="0" h="55" w="172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15" name="Google Shape;1715;p26"/>
            <p:cNvCxnSpPr/>
            <p:nvPr/>
          </p:nvCxnSpPr>
          <p:spPr>
            <a:xfrm rot="10800000">
              <a:off x="2375" y="2960"/>
              <a:ext cx="46" cy="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16" name="Google Shape;1716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26"/>
            <p:cNvSpPr/>
            <p:nvPr/>
          </p:nvSpPr>
          <p:spPr>
            <a:xfrm>
              <a:off x="2290" y="3043"/>
              <a:ext cx="171" cy="1"/>
            </a:xfrm>
            <a:custGeom>
              <a:rect b="b" l="l" r="r" t="t"/>
              <a:pathLst>
                <a:path extrusionOk="0" h="1" w="343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26"/>
            <p:cNvSpPr/>
            <p:nvPr/>
          </p:nvSpPr>
          <p:spPr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26"/>
            <p:cNvSpPr/>
            <p:nvPr/>
          </p:nvSpPr>
          <p:spPr>
            <a:xfrm>
              <a:off x="2281" y="2821"/>
              <a:ext cx="208" cy="175"/>
            </a:xfrm>
            <a:custGeom>
              <a:rect b="b" l="l" r="r" t="t"/>
              <a:pathLst>
                <a:path extrusionOk="0" h="350" w="415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0" name="Google Shape;1720;p26"/>
            <p:cNvCxnSpPr/>
            <p:nvPr/>
          </p:nvCxnSpPr>
          <p:spPr>
            <a:xfrm rot="10800000">
              <a:off x="2285" y="2824"/>
              <a:ext cx="136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1" name="Google Shape;1721;p26"/>
            <p:cNvCxnSpPr/>
            <p:nvPr/>
          </p:nvCxnSpPr>
          <p:spPr>
            <a:xfrm flipH="1">
              <a:off x="2372" y="2826"/>
              <a:ext cx="49" cy="1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2" name="Google Shape;1722;p26"/>
            <p:cNvCxnSpPr/>
            <p:nvPr/>
          </p:nvCxnSpPr>
          <p:spPr>
            <a:xfrm>
              <a:off x="2421" y="2826"/>
              <a:ext cx="67" cy="14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3" name="Google Shape;1723;p26"/>
            <p:cNvSpPr/>
            <p:nvPr/>
          </p:nvSpPr>
          <p:spPr>
            <a:xfrm>
              <a:off x="2349" y="2902"/>
              <a:ext cx="51" cy="40"/>
            </a:xfrm>
            <a:custGeom>
              <a:rect b="b" l="l" r="r" t="t"/>
              <a:pathLst>
                <a:path extrusionOk="0" h="80" w="101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26"/>
          <p:cNvGrpSpPr/>
          <p:nvPr/>
        </p:nvGrpSpPr>
        <p:grpSpPr>
          <a:xfrm>
            <a:off x="6941349" y="5782659"/>
            <a:ext cx="223838" cy="254000"/>
            <a:chOff x="2274" y="2821"/>
            <a:chExt cx="215" cy="238"/>
          </a:xfrm>
        </p:grpSpPr>
        <p:sp>
          <p:nvSpPr>
            <p:cNvPr id="1725" name="Google Shape;1725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6" name="Google Shape;1726;p26"/>
            <p:cNvCxnSpPr/>
            <p:nvPr/>
          </p:nvCxnSpPr>
          <p:spPr>
            <a:xfrm>
              <a:off x="2317" y="2951"/>
              <a:ext cx="3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7" name="Google Shape;1727;p26"/>
            <p:cNvSpPr/>
            <p:nvPr/>
          </p:nvSpPr>
          <p:spPr>
            <a:xfrm>
              <a:off x="2317" y="2923"/>
              <a:ext cx="44" cy="109"/>
            </a:xfrm>
            <a:custGeom>
              <a:rect b="b" l="l" r="r" t="t"/>
              <a:pathLst>
                <a:path extrusionOk="0" h="219" w="87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28" name="Google Shape;1728;p26"/>
            <p:cNvCxnSpPr/>
            <p:nvPr/>
          </p:nvCxnSpPr>
          <p:spPr>
            <a:xfrm flipH="1" rot="10800000">
              <a:off x="2300" y="2951"/>
              <a:ext cx="47" cy="8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29" name="Google Shape;1729;p26"/>
            <p:cNvSpPr/>
            <p:nvPr/>
          </p:nvSpPr>
          <p:spPr>
            <a:xfrm>
              <a:off x="2317" y="3005"/>
              <a:ext cx="86" cy="27"/>
            </a:xfrm>
            <a:custGeom>
              <a:rect b="b" l="l" r="r" t="t"/>
              <a:pathLst>
                <a:path extrusionOk="0" h="55" w="172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0" name="Google Shape;1730;p26"/>
            <p:cNvCxnSpPr/>
            <p:nvPr/>
          </p:nvCxnSpPr>
          <p:spPr>
            <a:xfrm rot="10800000">
              <a:off x="2375" y="2960"/>
              <a:ext cx="46" cy="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31" name="Google Shape;1731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26"/>
            <p:cNvSpPr/>
            <p:nvPr/>
          </p:nvSpPr>
          <p:spPr>
            <a:xfrm>
              <a:off x="2290" y="3043"/>
              <a:ext cx="171" cy="1"/>
            </a:xfrm>
            <a:custGeom>
              <a:rect b="b" l="l" r="r" t="t"/>
              <a:pathLst>
                <a:path extrusionOk="0" h="1" w="343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26"/>
            <p:cNvSpPr/>
            <p:nvPr/>
          </p:nvSpPr>
          <p:spPr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26"/>
            <p:cNvSpPr/>
            <p:nvPr/>
          </p:nvSpPr>
          <p:spPr>
            <a:xfrm>
              <a:off x="2281" y="2821"/>
              <a:ext cx="208" cy="175"/>
            </a:xfrm>
            <a:custGeom>
              <a:rect b="b" l="l" r="r" t="t"/>
              <a:pathLst>
                <a:path extrusionOk="0" h="350" w="415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35" name="Google Shape;1735;p26"/>
            <p:cNvCxnSpPr/>
            <p:nvPr/>
          </p:nvCxnSpPr>
          <p:spPr>
            <a:xfrm rot="10800000">
              <a:off x="2285" y="2824"/>
              <a:ext cx="136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6" name="Google Shape;1736;p26"/>
            <p:cNvCxnSpPr/>
            <p:nvPr/>
          </p:nvCxnSpPr>
          <p:spPr>
            <a:xfrm flipH="1">
              <a:off x="2372" y="2826"/>
              <a:ext cx="49" cy="1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7" name="Google Shape;1737;p26"/>
            <p:cNvCxnSpPr/>
            <p:nvPr/>
          </p:nvCxnSpPr>
          <p:spPr>
            <a:xfrm>
              <a:off x="2421" y="2826"/>
              <a:ext cx="67" cy="14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38" name="Google Shape;1738;p26"/>
            <p:cNvSpPr/>
            <p:nvPr/>
          </p:nvSpPr>
          <p:spPr>
            <a:xfrm>
              <a:off x="2349" y="2902"/>
              <a:ext cx="51" cy="40"/>
            </a:xfrm>
            <a:custGeom>
              <a:rect b="b" l="l" r="r" t="t"/>
              <a:pathLst>
                <a:path extrusionOk="0" h="80" w="101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9" name="Google Shape;1739;p26"/>
          <p:cNvGrpSpPr/>
          <p:nvPr/>
        </p:nvGrpSpPr>
        <p:grpSpPr>
          <a:xfrm flipH="1">
            <a:off x="7320762" y="5811234"/>
            <a:ext cx="298450" cy="211138"/>
            <a:chOff x="2274" y="2821"/>
            <a:chExt cx="215" cy="238"/>
          </a:xfrm>
        </p:grpSpPr>
        <p:sp>
          <p:nvSpPr>
            <p:cNvPr id="1740" name="Google Shape;1740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1" name="Google Shape;1741;p26"/>
            <p:cNvCxnSpPr/>
            <p:nvPr/>
          </p:nvCxnSpPr>
          <p:spPr>
            <a:xfrm>
              <a:off x="2317" y="2951"/>
              <a:ext cx="30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2" name="Google Shape;1742;p26"/>
            <p:cNvSpPr/>
            <p:nvPr/>
          </p:nvSpPr>
          <p:spPr>
            <a:xfrm>
              <a:off x="2317" y="2923"/>
              <a:ext cx="44" cy="109"/>
            </a:xfrm>
            <a:custGeom>
              <a:rect b="b" l="l" r="r" t="t"/>
              <a:pathLst>
                <a:path extrusionOk="0" h="219" w="87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3" name="Google Shape;1743;p26"/>
            <p:cNvCxnSpPr/>
            <p:nvPr/>
          </p:nvCxnSpPr>
          <p:spPr>
            <a:xfrm flipH="1" rot="10800000">
              <a:off x="2300" y="2951"/>
              <a:ext cx="47" cy="8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4" name="Google Shape;1744;p26"/>
            <p:cNvSpPr/>
            <p:nvPr/>
          </p:nvSpPr>
          <p:spPr>
            <a:xfrm>
              <a:off x="2317" y="3005"/>
              <a:ext cx="86" cy="27"/>
            </a:xfrm>
            <a:custGeom>
              <a:rect b="b" l="l" r="r" t="t"/>
              <a:pathLst>
                <a:path extrusionOk="0" h="55" w="172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45" name="Google Shape;1745;p26"/>
            <p:cNvCxnSpPr/>
            <p:nvPr/>
          </p:nvCxnSpPr>
          <p:spPr>
            <a:xfrm rot="10800000">
              <a:off x="2375" y="2960"/>
              <a:ext cx="46" cy="7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46" name="Google Shape;1746;p26"/>
            <p:cNvSpPr/>
            <p:nvPr/>
          </p:nvSpPr>
          <p:spPr>
            <a:xfrm>
              <a:off x="2274" y="3034"/>
              <a:ext cx="215" cy="25"/>
            </a:xfrm>
            <a:custGeom>
              <a:rect b="b" l="l" r="r" t="t"/>
              <a:pathLst>
                <a:path extrusionOk="0" h="50" w="43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26"/>
            <p:cNvSpPr/>
            <p:nvPr/>
          </p:nvSpPr>
          <p:spPr>
            <a:xfrm>
              <a:off x="2290" y="3043"/>
              <a:ext cx="171" cy="1"/>
            </a:xfrm>
            <a:custGeom>
              <a:rect b="b" l="l" r="r" t="t"/>
              <a:pathLst>
                <a:path extrusionOk="0" h="1" w="343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26"/>
            <p:cNvSpPr/>
            <p:nvPr/>
          </p:nvSpPr>
          <p:spPr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26"/>
            <p:cNvSpPr/>
            <p:nvPr/>
          </p:nvSpPr>
          <p:spPr>
            <a:xfrm>
              <a:off x="2281" y="2821"/>
              <a:ext cx="208" cy="175"/>
            </a:xfrm>
            <a:custGeom>
              <a:rect b="b" l="l" r="r" t="t"/>
              <a:pathLst>
                <a:path extrusionOk="0" h="350" w="415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0" name="Google Shape;1750;p26"/>
            <p:cNvCxnSpPr/>
            <p:nvPr/>
          </p:nvCxnSpPr>
          <p:spPr>
            <a:xfrm rot="10800000">
              <a:off x="2285" y="2824"/>
              <a:ext cx="136" cy="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1" name="Google Shape;1751;p26"/>
            <p:cNvCxnSpPr/>
            <p:nvPr/>
          </p:nvCxnSpPr>
          <p:spPr>
            <a:xfrm flipH="1">
              <a:off x="2372" y="2826"/>
              <a:ext cx="49" cy="1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2" name="Google Shape;1752;p26"/>
            <p:cNvCxnSpPr/>
            <p:nvPr/>
          </p:nvCxnSpPr>
          <p:spPr>
            <a:xfrm>
              <a:off x="2421" y="2826"/>
              <a:ext cx="67" cy="14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753" name="Google Shape;1753;p26"/>
            <p:cNvSpPr/>
            <p:nvPr/>
          </p:nvSpPr>
          <p:spPr>
            <a:xfrm>
              <a:off x="2349" y="2902"/>
              <a:ext cx="51" cy="40"/>
            </a:xfrm>
            <a:custGeom>
              <a:rect b="b" l="l" r="r" t="t"/>
              <a:pathLst>
                <a:path extrusionOk="0" h="80" w="101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MMj03957750000[1]" id="1754" name="Google Shape;175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987" y="5088922"/>
            <a:ext cx="561975" cy="479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cktail" id="1755" name="Google Shape;175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3269" y="5007959"/>
            <a:ext cx="2030412" cy="10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6" name="Google Shape;1756;p26"/>
          <p:cNvCxnSpPr/>
          <p:nvPr/>
        </p:nvCxnSpPr>
        <p:spPr>
          <a:xfrm>
            <a:off x="1293714" y="5026940"/>
            <a:ext cx="242888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7" name="Google Shape;1757;p26"/>
          <p:cNvCxnSpPr/>
          <p:nvPr/>
        </p:nvCxnSpPr>
        <p:spPr>
          <a:xfrm>
            <a:off x="1293714" y="5026940"/>
            <a:ext cx="242888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8" name="Google Shape;1758;p26"/>
          <p:cNvCxnSpPr/>
          <p:nvPr/>
        </p:nvCxnSpPr>
        <p:spPr>
          <a:xfrm>
            <a:off x="1225452" y="5663527"/>
            <a:ext cx="190500" cy="15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59" name="Google Shape;1759;p26"/>
          <p:cNvGrpSpPr/>
          <p:nvPr/>
        </p:nvGrpSpPr>
        <p:grpSpPr>
          <a:xfrm flipH="1">
            <a:off x="563464" y="5539702"/>
            <a:ext cx="501650" cy="512763"/>
            <a:chOff x="2839" y="3501"/>
            <a:chExt cx="755" cy="803"/>
          </a:xfrm>
        </p:grpSpPr>
        <p:pic>
          <p:nvPicPr>
            <p:cNvPr descr="desktop_computer_stylized_medium" id="1760" name="Google Shape;176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1" name="Google Shape;1761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2" name="Google Shape;1762;p26"/>
          <p:cNvGrpSpPr/>
          <p:nvPr/>
        </p:nvGrpSpPr>
        <p:grpSpPr>
          <a:xfrm>
            <a:off x="4678126" y="4731388"/>
            <a:ext cx="635000" cy="491462"/>
            <a:chOff x="3061" y="2530"/>
            <a:chExt cx="400" cy="310"/>
          </a:xfrm>
        </p:grpSpPr>
        <p:grpSp>
          <p:nvGrpSpPr>
            <p:cNvPr id="1763" name="Google Shape;1763;p26"/>
            <p:cNvGrpSpPr/>
            <p:nvPr/>
          </p:nvGrpSpPr>
          <p:grpSpPr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764" name="Google Shape;1764;p26"/>
              <p:cNvSpPr/>
              <p:nvPr/>
            </p:nvSpPr>
            <p:spPr>
              <a:xfrm>
                <a:off x="2199" y="1166"/>
                <a:ext cx="260" cy="281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26"/>
              <p:cNvSpPr/>
              <p:nvPr/>
            </p:nvSpPr>
            <p:spPr>
              <a:xfrm>
                <a:off x="2482" y="1040"/>
                <a:ext cx="900" cy="421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6" name="Google Shape;1766;p26"/>
              <p:cNvSpPr/>
              <p:nvPr/>
            </p:nvSpPr>
            <p:spPr>
              <a:xfrm>
                <a:off x="2782" y="1068"/>
                <a:ext cx="428" cy="26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7" name="Google Shape;1767;p26"/>
              <p:cNvSpPr/>
              <p:nvPr/>
            </p:nvSpPr>
            <p:spPr>
              <a:xfrm>
                <a:off x="3554" y="1075"/>
                <a:ext cx="377" cy="23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8" name="Google Shape;1768;p26"/>
              <p:cNvSpPr/>
              <p:nvPr/>
            </p:nvSpPr>
            <p:spPr>
              <a:xfrm>
                <a:off x="3646" y="997"/>
                <a:ext cx="660" cy="336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9" name="Google Shape;1769;p26"/>
              <p:cNvSpPr/>
              <p:nvPr/>
            </p:nvSpPr>
            <p:spPr>
              <a:xfrm>
                <a:off x="4116" y="955"/>
                <a:ext cx="630" cy="39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_keyboard" id="1770" name="Google Shape;177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1" name="Google Shape;1771;p26"/>
            <p:cNvSpPr/>
            <p:nvPr/>
          </p:nvSpPr>
          <p:spPr>
            <a:xfrm>
              <a:off x="3190" y="2638"/>
              <a:ext cx="197" cy="13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" id="1772" name="Google Shape;177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3" name="Google Shape;1773;p26"/>
            <p:cNvSpPr/>
            <p:nvPr/>
          </p:nvSpPr>
          <p:spPr>
            <a:xfrm>
              <a:off x="3226" y="2634"/>
              <a:ext cx="167" cy="25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26"/>
            <p:cNvSpPr/>
            <p:nvPr/>
          </p:nvSpPr>
          <p:spPr>
            <a:xfrm>
              <a:off x="3189" y="2634"/>
              <a:ext cx="46" cy="102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26"/>
            <p:cNvSpPr/>
            <p:nvPr/>
          </p:nvSpPr>
          <p:spPr>
            <a:xfrm>
              <a:off x="3342" y="2652"/>
              <a:ext cx="50" cy="117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26"/>
            <p:cNvSpPr/>
            <p:nvPr/>
          </p:nvSpPr>
          <p:spPr>
            <a:xfrm>
              <a:off x="3188" y="2730"/>
              <a:ext cx="183" cy="40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26"/>
            <p:cNvSpPr/>
            <p:nvPr/>
          </p:nvSpPr>
          <p:spPr>
            <a:xfrm>
              <a:off x="3347" y="2653"/>
              <a:ext cx="47" cy="118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26"/>
            <p:cNvSpPr/>
            <p:nvPr/>
          </p:nvSpPr>
          <p:spPr>
            <a:xfrm>
              <a:off x="3188" y="2736"/>
              <a:ext cx="163" cy="39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79" name="Google Shape;1779;p26"/>
            <p:cNvGrpSpPr/>
            <p:nvPr/>
          </p:nvGrpSpPr>
          <p:grpSpPr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780" name="Google Shape;1780;p2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1" name="Google Shape;1781;p2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2" name="Google Shape;1782;p2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2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2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2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86" name="Google Shape;1786;p26"/>
            <p:cNvSpPr/>
            <p:nvPr/>
          </p:nvSpPr>
          <p:spPr>
            <a:xfrm>
              <a:off x="3280" y="2781"/>
              <a:ext cx="67" cy="51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26"/>
            <p:cNvSpPr/>
            <p:nvPr/>
          </p:nvSpPr>
          <p:spPr>
            <a:xfrm>
              <a:off x="3109" y="2785"/>
              <a:ext cx="171" cy="4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26"/>
            <p:cNvSpPr/>
            <p:nvPr/>
          </p:nvSpPr>
          <p:spPr>
            <a:xfrm>
              <a:off x="3110" y="277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26"/>
            <p:cNvSpPr/>
            <p:nvPr/>
          </p:nvSpPr>
          <p:spPr>
            <a:xfrm>
              <a:off x="3110" y="273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26"/>
            <p:cNvSpPr/>
            <p:nvPr/>
          </p:nvSpPr>
          <p:spPr>
            <a:xfrm>
              <a:off x="3115" y="2778"/>
              <a:ext cx="162" cy="4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26"/>
            <p:cNvSpPr/>
            <p:nvPr/>
          </p:nvSpPr>
          <p:spPr>
            <a:xfrm flipH="1" rot="10800000">
              <a:off x="3277" y="2775"/>
              <a:ext cx="66" cy="4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26"/>
            <p:cNvSpPr/>
            <p:nvPr/>
          </p:nvSpPr>
          <p:spPr>
            <a:xfrm>
              <a:off x="3382" y="273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26"/>
            <p:cNvSpPr/>
            <p:nvPr/>
          </p:nvSpPr>
          <p:spPr>
            <a:xfrm>
              <a:off x="3382" y="269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4" name="Google Shape;1794;p26"/>
          <p:cNvGrpSpPr/>
          <p:nvPr/>
        </p:nvGrpSpPr>
        <p:grpSpPr>
          <a:xfrm>
            <a:off x="5565539" y="4899663"/>
            <a:ext cx="536575" cy="407324"/>
            <a:chOff x="3328" y="2543"/>
            <a:chExt cx="338" cy="257"/>
          </a:xfrm>
        </p:grpSpPr>
        <p:grpSp>
          <p:nvGrpSpPr>
            <p:cNvPr id="1795" name="Google Shape;1795;p26"/>
            <p:cNvGrpSpPr/>
            <p:nvPr/>
          </p:nvGrpSpPr>
          <p:grpSpPr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1796" name="Google Shape;1796;p26"/>
              <p:cNvSpPr/>
              <p:nvPr/>
            </p:nvSpPr>
            <p:spPr>
              <a:xfrm>
                <a:off x="2199" y="1166"/>
                <a:ext cx="260" cy="281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26"/>
              <p:cNvSpPr/>
              <p:nvPr/>
            </p:nvSpPr>
            <p:spPr>
              <a:xfrm>
                <a:off x="2482" y="1040"/>
                <a:ext cx="900" cy="421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26"/>
              <p:cNvSpPr/>
              <p:nvPr/>
            </p:nvSpPr>
            <p:spPr>
              <a:xfrm>
                <a:off x="2782" y="1068"/>
                <a:ext cx="428" cy="26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26"/>
              <p:cNvSpPr/>
              <p:nvPr/>
            </p:nvSpPr>
            <p:spPr>
              <a:xfrm>
                <a:off x="3554" y="1075"/>
                <a:ext cx="377" cy="23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26"/>
              <p:cNvSpPr/>
              <p:nvPr/>
            </p:nvSpPr>
            <p:spPr>
              <a:xfrm>
                <a:off x="3646" y="997"/>
                <a:ext cx="660" cy="336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26"/>
              <p:cNvSpPr/>
              <p:nvPr/>
            </p:nvSpPr>
            <p:spPr>
              <a:xfrm>
                <a:off x="4116" y="955"/>
                <a:ext cx="630" cy="39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_keyboard" id="1802" name="Google Shape;1802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3" name="Google Shape;1803;p26"/>
            <p:cNvSpPr/>
            <p:nvPr/>
          </p:nvSpPr>
          <p:spPr>
            <a:xfrm>
              <a:off x="3462" y="2598"/>
              <a:ext cx="197" cy="13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" id="1804" name="Google Shape;1804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5" name="Google Shape;1805;p26"/>
            <p:cNvSpPr/>
            <p:nvPr/>
          </p:nvSpPr>
          <p:spPr>
            <a:xfrm>
              <a:off x="3498" y="2594"/>
              <a:ext cx="167" cy="25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26"/>
            <p:cNvSpPr/>
            <p:nvPr/>
          </p:nvSpPr>
          <p:spPr>
            <a:xfrm>
              <a:off x="3461" y="2594"/>
              <a:ext cx="46" cy="102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26"/>
            <p:cNvSpPr/>
            <p:nvPr/>
          </p:nvSpPr>
          <p:spPr>
            <a:xfrm>
              <a:off x="3614" y="2612"/>
              <a:ext cx="50" cy="117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26"/>
            <p:cNvSpPr/>
            <p:nvPr/>
          </p:nvSpPr>
          <p:spPr>
            <a:xfrm>
              <a:off x="3460" y="2690"/>
              <a:ext cx="183" cy="40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26"/>
            <p:cNvSpPr/>
            <p:nvPr/>
          </p:nvSpPr>
          <p:spPr>
            <a:xfrm>
              <a:off x="3619" y="2613"/>
              <a:ext cx="47" cy="118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26"/>
            <p:cNvSpPr/>
            <p:nvPr/>
          </p:nvSpPr>
          <p:spPr>
            <a:xfrm>
              <a:off x="3460" y="2696"/>
              <a:ext cx="163" cy="39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1" name="Google Shape;1811;p26"/>
            <p:cNvGrpSpPr/>
            <p:nvPr/>
          </p:nvGrpSpPr>
          <p:grpSpPr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1812" name="Google Shape;1812;p2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p2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p2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p2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p2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18" name="Google Shape;1818;p26"/>
            <p:cNvSpPr/>
            <p:nvPr/>
          </p:nvSpPr>
          <p:spPr>
            <a:xfrm>
              <a:off x="3552" y="2741"/>
              <a:ext cx="67" cy="51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26"/>
            <p:cNvSpPr/>
            <p:nvPr/>
          </p:nvSpPr>
          <p:spPr>
            <a:xfrm>
              <a:off x="3381" y="2745"/>
              <a:ext cx="171" cy="4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26"/>
            <p:cNvSpPr/>
            <p:nvPr/>
          </p:nvSpPr>
          <p:spPr>
            <a:xfrm>
              <a:off x="3387" y="2738"/>
              <a:ext cx="162" cy="4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26"/>
            <p:cNvSpPr/>
            <p:nvPr/>
          </p:nvSpPr>
          <p:spPr>
            <a:xfrm flipH="1" rot="10800000">
              <a:off x="3549" y="2735"/>
              <a:ext cx="66" cy="4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2" name="Google Shape;1822;p26"/>
          <p:cNvGrpSpPr/>
          <p:nvPr/>
        </p:nvGrpSpPr>
        <p:grpSpPr>
          <a:xfrm>
            <a:off x="4948001" y="5160013"/>
            <a:ext cx="585788" cy="419100"/>
            <a:chOff x="5096" y="2218"/>
            <a:chExt cx="369" cy="264"/>
          </a:xfrm>
        </p:grpSpPr>
        <p:grpSp>
          <p:nvGrpSpPr>
            <p:cNvPr id="1823" name="Google Shape;1823;p26"/>
            <p:cNvGrpSpPr/>
            <p:nvPr/>
          </p:nvGrpSpPr>
          <p:grpSpPr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1824" name="Google Shape;1824;p26"/>
              <p:cNvSpPr/>
              <p:nvPr/>
            </p:nvSpPr>
            <p:spPr>
              <a:xfrm>
                <a:off x="2199" y="1166"/>
                <a:ext cx="260" cy="281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6"/>
              <p:cNvSpPr/>
              <p:nvPr/>
            </p:nvSpPr>
            <p:spPr>
              <a:xfrm>
                <a:off x="2482" y="1040"/>
                <a:ext cx="900" cy="421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6"/>
              <p:cNvSpPr/>
              <p:nvPr/>
            </p:nvSpPr>
            <p:spPr>
              <a:xfrm>
                <a:off x="2782" y="1068"/>
                <a:ext cx="428" cy="26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3554" y="1075"/>
                <a:ext cx="377" cy="23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3646" y="997"/>
                <a:ext cx="660" cy="336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4116" y="955"/>
                <a:ext cx="630" cy="39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access_point_stylized_small" id="1830" name="Google Shape;1830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831" name="Google Shape;1831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2" name="Google Shape;1832;p26"/>
          <p:cNvGrpSpPr/>
          <p:nvPr/>
        </p:nvGrpSpPr>
        <p:grpSpPr>
          <a:xfrm>
            <a:off x="4649551" y="5585463"/>
            <a:ext cx="635000" cy="491462"/>
            <a:chOff x="3061" y="2530"/>
            <a:chExt cx="400" cy="310"/>
          </a:xfrm>
        </p:grpSpPr>
        <p:grpSp>
          <p:nvGrpSpPr>
            <p:cNvPr id="1833" name="Google Shape;1833;p26"/>
            <p:cNvGrpSpPr/>
            <p:nvPr/>
          </p:nvGrpSpPr>
          <p:grpSpPr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834" name="Google Shape;1834;p26"/>
              <p:cNvSpPr/>
              <p:nvPr/>
            </p:nvSpPr>
            <p:spPr>
              <a:xfrm>
                <a:off x="2199" y="1166"/>
                <a:ext cx="260" cy="281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2482" y="1040"/>
                <a:ext cx="900" cy="421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6"/>
              <p:cNvSpPr/>
              <p:nvPr/>
            </p:nvSpPr>
            <p:spPr>
              <a:xfrm>
                <a:off x="2782" y="1068"/>
                <a:ext cx="428" cy="26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6"/>
              <p:cNvSpPr/>
              <p:nvPr/>
            </p:nvSpPr>
            <p:spPr>
              <a:xfrm>
                <a:off x="3554" y="1075"/>
                <a:ext cx="377" cy="23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3646" y="997"/>
                <a:ext cx="660" cy="336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4116" y="955"/>
                <a:ext cx="630" cy="39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_keyboard" id="1840" name="Google Shape;1840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1" name="Google Shape;1841;p26"/>
            <p:cNvSpPr/>
            <p:nvPr/>
          </p:nvSpPr>
          <p:spPr>
            <a:xfrm>
              <a:off x="3190" y="2638"/>
              <a:ext cx="197" cy="13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" id="1842" name="Google Shape;1842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3" name="Google Shape;1843;p26"/>
            <p:cNvSpPr/>
            <p:nvPr/>
          </p:nvSpPr>
          <p:spPr>
            <a:xfrm>
              <a:off x="3226" y="2634"/>
              <a:ext cx="167" cy="25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26"/>
            <p:cNvSpPr/>
            <p:nvPr/>
          </p:nvSpPr>
          <p:spPr>
            <a:xfrm>
              <a:off x="3189" y="2634"/>
              <a:ext cx="46" cy="102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26"/>
            <p:cNvSpPr/>
            <p:nvPr/>
          </p:nvSpPr>
          <p:spPr>
            <a:xfrm>
              <a:off x="3342" y="2652"/>
              <a:ext cx="50" cy="117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26"/>
            <p:cNvSpPr/>
            <p:nvPr/>
          </p:nvSpPr>
          <p:spPr>
            <a:xfrm>
              <a:off x="3188" y="2730"/>
              <a:ext cx="183" cy="40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26"/>
            <p:cNvSpPr/>
            <p:nvPr/>
          </p:nvSpPr>
          <p:spPr>
            <a:xfrm>
              <a:off x="3347" y="2653"/>
              <a:ext cx="47" cy="118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6"/>
            <p:cNvSpPr/>
            <p:nvPr/>
          </p:nvSpPr>
          <p:spPr>
            <a:xfrm>
              <a:off x="3188" y="2736"/>
              <a:ext cx="163" cy="39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9" name="Google Shape;1849;p26"/>
            <p:cNvGrpSpPr/>
            <p:nvPr/>
          </p:nvGrpSpPr>
          <p:grpSpPr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850" name="Google Shape;1850;p2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2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2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6" name="Google Shape;1856;p26"/>
            <p:cNvSpPr/>
            <p:nvPr/>
          </p:nvSpPr>
          <p:spPr>
            <a:xfrm>
              <a:off x="3280" y="2781"/>
              <a:ext cx="67" cy="51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6"/>
            <p:cNvSpPr/>
            <p:nvPr/>
          </p:nvSpPr>
          <p:spPr>
            <a:xfrm>
              <a:off x="3109" y="2785"/>
              <a:ext cx="171" cy="4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26"/>
            <p:cNvSpPr/>
            <p:nvPr/>
          </p:nvSpPr>
          <p:spPr>
            <a:xfrm>
              <a:off x="3110" y="277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6"/>
            <p:cNvSpPr/>
            <p:nvPr/>
          </p:nvSpPr>
          <p:spPr>
            <a:xfrm>
              <a:off x="3110" y="273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6"/>
            <p:cNvSpPr/>
            <p:nvPr/>
          </p:nvSpPr>
          <p:spPr>
            <a:xfrm>
              <a:off x="3115" y="2778"/>
              <a:ext cx="162" cy="4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6"/>
            <p:cNvSpPr/>
            <p:nvPr/>
          </p:nvSpPr>
          <p:spPr>
            <a:xfrm flipH="1" rot="10800000">
              <a:off x="3277" y="2775"/>
              <a:ext cx="66" cy="4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6"/>
            <p:cNvSpPr/>
            <p:nvPr/>
          </p:nvSpPr>
          <p:spPr>
            <a:xfrm>
              <a:off x="3382" y="273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6"/>
            <p:cNvSpPr/>
            <p:nvPr/>
          </p:nvSpPr>
          <p:spPr>
            <a:xfrm>
              <a:off x="3382" y="269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4" name="Google Shape;1864;p26"/>
          <p:cNvGrpSpPr/>
          <p:nvPr/>
        </p:nvGrpSpPr>
        <p:grpSpPr>
          <a:xfrm>
            <a:off x="5132151" y="5641025"/>
            <a:ext cx="635000" cy="491462"/>
            <a:chOff x="3061" y="2530"/>
            <a:chExt cx="400" cy="310"/>
          </a:xfrm>
        </p:grpSpPr>
        <p:grpSp>
          <p:nvGrpSpPr>
            <p:cNvPr id="1865" name="Google Shape;1865;p26"/>
            <p:cNvGrpSpPr/>
            <p:nvPr/>
          </p:nvGrpSpPr>
          <p:grpSpPr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1866" name="Google Shape;1866;p26"/>
              <p:cNvSpPr/>
              <p:nvPr/>
            </p:nvSpPr>
            <p:spPr>
              <a:xfrm>
                <a:off x="2199" y="1166"/>
                <a:ext cx="260" cy="281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6"/>
              <p:cNvSpPr/>
              <p:nvPr/>
            </p:nvSpPr>
            <p:spPr>
              <a:xfrm>
                <a:off x="2482" y="1040"/>
                <a:ext cx="900" cy="421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6"/>
              <p:cNvSpPr/>
              <p:nvPr/>
            </p:nvSpPr>
            <p:spPr>
              <a:xfrm>
                <a:off x="2782" y="1068"/>
                <a:ext cx="428" cy="26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6"/>
              <p:cNvSpPr/>
              <p:nvPr/>
            </p:nvSpPr>
            <p:spPr>
              <a:xfrm>
                <a:off x="3554" y="1075"/>
                <a:ext cx="377" cy="23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6"/>
              <p:cNvSpPr/>
              <p:nvPr/>
            </p:nvSpPr>
            <p:spPr>
              <a:xfrm>
                <a:off x="3646" y="997"/>
                <a:ext cx="660" cy="336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6"/>
              <p:cNvSpPr/>
              <p:nvPr/>
            </p:nvSpPr>
            <p:spPr>
              <a:xfrm>
                <a:off x="4116" y="955"/>
                <a:ext cx="630" cy="39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descr="laptop_keyboard" id="1872" name="Google Shape;1872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109064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Google Shape;1873;p26"/>
            <p:cNvSpPr/>
            <p:nvPr/>
          </p:nvSpPr>
          <p:spPr>
            <a:xfrm>
              <a:off x="3190" y="2638"/>
              <a:ext cx="197" cy="131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screen" id="1874" name="Google Shape;1874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5" name="Google Shape;1875;p26"/>
            <p:cNvSpPr/>
            <p:nvPr/>
          </p:nvSpPr>
          <p:spPr>
            <a:xfrm>
              <a:off x="3226" y="2634"/>
              <a:ext cx="167" cy="25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26"/>
            <p:cNvSpPr/>
            <p:nvPr/>
          </p:nvSpPr>
          <p:spPr>
            <a:xfrm>
              <a:off x="3189" y="2634"/>
              <a:ext cx="46" cy="102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26"/>
            <p:cNvSpPr/>
            <p:nvPr/>
          </p:nvSpPr>
          <p:spPr>
            <a:xfrm>
              <a:off x="3342" y="2652"/>
              <a:ext cx="50" cy="117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26"/>
            <p:cNvSpPr/>
            <p:nvPr/>
          </p:nvSpPr>
          <p:spPr>
            <a:xfrm>
              <a:off x="3188" y="2730"/>
              <a:ext cx="183" cy="40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26"/>
            <p:cNvSpPr/>
            <p:nvPr/>
          </p:nvSpPr>
          <p:spPr>
            <a:xfrm>
              <a:off x="3347" y="2653"/>
              <a:ext cx="47" cy="118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26"/>
            <p:cNvSpPr/>
            <p:nvPr/>
          </p:nvSpPr>
          <p:spPr>
            <a:xfrm>
              <a:off x="3188" y="2736"/>
              <a:ext cx="163" cy="39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81" name="Google Shape;1881;p26"/>
            <p:cNvGrpSpPr/>
            <p:nvPr/>
          </p:nvGrpSpPr>
          <p:grpSpPr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1882" name="Google Shape;1882;p2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p2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2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p2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p2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00CC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8" name="Google Shape;1888;p26"/>
            <p:cNvSpPr/>
            <p:nvPr/>
          </p:nvSpPr>
          <p:spPr>
            <a:xfrm>
              <a:off x="3280" y="2781"/>
              <a:ext cx="67" cy="51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26"/>
            <p:cNvSpPr/>
            <p:nvPr/>
          </p:nvSpPr>
          <p:spPr>
            <a:xfrm>
              <a:off x="3109" y="2785"/>
              <a:ext cx="171" cy="4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26"/>
            <p:cNvSpPr/>
            <p:nvPr/>
          </p:nvSpPr>
          <p:spPr>
            <a:xfrm>
              <a:off x="3110" y="277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26"/>
            <p:cNvSpPr/>
            <p:nvPr/>
          </p:nvSpPr>
          <p:spPr>
            <a:xfrm>
              <a:off x="3110" y="273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26"/>
            <p:cNvSpPr/>
            <p:nvPr/>
          </p:nvSpPr>
          <p:spPr>
            <a:xfrm>
              <a:off x="3115" y="2778"/>
              <a:ext cx="162" cy="4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26"/>
            <p:cNvSpPr/>
            <p:nvPr/>
          </p:nvSpPr>
          <p:spPr>
            <a:xfrm flipH="1" rot="10800000">
              <a:off x="3277" y="2775"/>
              <a:ext cx="66" cy="4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26"/>
            <p:cNvSpPr/>
            <p:nvPr/>
          </p:nvSpPr>
          <p:spPr>
            <a:xfrm>
              <a:off x="3382" y="2736"/>
              <a:ext cx="1" cy="10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26"/>
            <p:cNvSpPr/>
            <p:nvPr/>
          </p:nvSpPr>
          <p:spPr>
            <a:xfrm>
              <a:off x="3382" y="2698"/>
              <a:ext cx="79" cy="39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6" name="Google Shape;1896;p26"/>
          <p:cNvGrpSpPr/>
          <p:nvPr/>
        </p:nvGrpSpPr>
        <p:grpSpPr>
          <a:xfrm flipH="1">
            <a:off x="717452" y="5095202"/>
            <a:ext cx="501650" cy="512763"/>
            <a:chOff x="2839" y="3501"/>
            <a:chExt cx="755" cy="803"/>
          </a:xfrm>
        </p:grpSpPr>
        <p:pic>
          <p:nvPicPr>
            <p:cNvPr descr="desktop_computer_stylized_medium" id="1897" name="Google Shape;1897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8" name="Google Shape;1898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99" name="Google Shape;1899;p26"/>
          <p:cNvGrpSpPr/>
          <p:nvPr/>
        </p:nvGrpSpPr>
        <p:grpSpPr>
          <a:xfrm flipH="1">
            <a:off x="868264" y="4668165"/>
            <a:ext cx="501650" cy="512762"/>
            <a:chOff x="2839" y="3501"/>
            <a:chExt cx="755" cy="803"/>
          </a:xfrm>
        </p:grpSpPr>
        <p:pic>
          <p:nvPicPr>
            <p:cNvPr descr="desktop_computer_stylized_medium" id="1900" name="Google Shape;1900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1" name="Google Shape;1901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2" name="Google Shape;1902;p26"/>
          <p:cNvGrpSpPr/>
          <p:nvPr/>
        </p:nvGrpSpPr>
        <p:grpSpPr>
          <a:xfrm>
            <a:off x="1541364" y="5055515"/>
            <a:ext cx="501650" cy="512762"/>
            <a:chOff x="2839" y="3501"/>
            <a:chExt cx="755" cy="803"/>
          </a:xfrm>
        </p:grpSpPr>
        <p:pic>
          <p:nvPicPr>
            <p:cNvPr descr="desktop_computer_stylized_medium" id="1903" name="Google Shape;1903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4" name="Google Shape;1904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5" name="Google Shape;1905;p26"/>
          <p:cNvGrpSpPr/>
          <p:nvPr/>
        </p:nvGrpSpPr>
        <p:grpSpPr>
          <a:xfrm>
            <a:off x="1342927" y="5495252"/>
            <a:ext cx="501650" cy="512763"/>
            <a:chOff x="2839" y="3501"/>
            <a:chExt cx="755" cy="803"/>
          </a:xfrm>
        </p:grpSpPr>
        <p:pic>
          <p:nvPicPr>
            <p:cNvPr descr="desktop_computer_stylized_medium" id="1906" name="Google Shape;1906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7" name="Google Shape;1907;p26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8" name="Google Shape;1908;p26"/>
          <p:cNvGrpSpPr/>
          <p:nvPr/>
        </p:nvGrpSpPr>
        <p:grpSpPr>
          <a:xfrm>
            <a:off x="2328765" y="4838855"/>
            <a:ext cx="1951525" cy="1263172"/>
            <a:chOff x="7891681" y="3099042"/>
            <a:chExt cx="2342453" cy="1569939"/>
          </a:xfrm>
        </p:grpSpPr>
        <p:sp>
          <p:nvSpPr>
            <p:cNvPr id="1909" name="Google Shape;1909;p26"/>
            <p:cNvSpPr/>
            <p:nvPr/>
          </p:nvSpPr>
          <p:spPr>
            <a:xfrm>
              <a:off x="9285510" y="3593195"/>
              <a:ext cx="69106" cy="79124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0" name="Google Shape;1910;p26"/>
            <p:cNvGrpSpPr/>
            <p:nvPr/>
          </p:nvGrpSpPr>
          <p:grpSpPr>
            <a:xfrm>
              <a:off x="9022376" y="3275911"/>
              <a:ext cx="615031" cy="694531"/>
              <a:chOff x="2920" y="1424"/>
              <a:chExt cx="326" cy="320"/>
            </a:xfrm>
          </p:grpSpPr>
          <p:sp>
            <p:nvSpPr>
              <p:cNvPr id="1911" name="Google Shape;1911;p26"/>
              <p:cNvSpPr/>
              <p:nvPr/>
            </p:nvSpPr>
            <p:spPr>
              <a:xfrm>
                <a:off x="2920" y="1445"/>
                <a:ext cx="326" cy="289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912" name="Google Shape;1912;p26"/>
              <p:cNvGrpSpPr/>
              <p:nvPr/>
            </p:nvGrpSpPr>
            <p:grpSpPr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913" name="Google Shape;1913;p26"/>
                <p:cNvSpPr/>
                <p:nvPr/>
              </p:nvSpPr>
              <p:spPr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4" name="Google Shape;1914;p26"/>
                <p:cNvSpPr/>
                <p:nvPr/>
              </p:nvSpPr>
              <p:spPr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5" name="Google Shape;1915;p26"/>
                <p:cNvSpPr/>
                <p:nvPr/>
              </p:nvSpPr>
              <p:spPr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6" name="Google Shape;1916;p26"/>
                <p:cNvSpPr/>
                <p:nvPr/>
              </p:nvSpPr>
              <p:spPr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17" name="Google Shape;1917;p26"/>
                <p:cNvSpPr/>
                <p:nvPr/>
              </p:nvSpPr>
              <p:spPr>
                <a:xfrm flipH="1" rot="10800000">
                  <a:off x="2987" y="1424"/>
                  <a:ext cx="205" cy="143"/>
                </a:xfrm>
                <a:custGeom>
                  <a:rect b="b" l="l" r="r" t="t"/>
                  <a:pathLst>
                    <a:path extrusionOk="0" h="956" w="1180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918" name="Google Shape;1918;p26"/>
              <p:cNvSpPr/>
              <p:nvPr/>
            </p:nvSpPr>
            <p:spPr>
              <a:xfrm>
                <a:off x="2995" y="1615"/>
                <a:ext cx="178" cy="129"/>
              </a:xfrm>
              <a:custGeom>
                <a:rect b="b" l="l" r="r" t="t"/>
                <a:pathLst>
                  <a:path extrusionOk="0" h="956" w="1180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9" name="Google Shape;1919;p26"/>
            <p:cNvGrpSpPr/>
            <p:nvPr/>
          </p:nvGrpSpPr>
          <p:grpSpPr>
            <a:xfrm>
              <a:off x="9122147" y="3619386"/>
              <a:ext cx="393690" cy="1049595"/>
              <a:chOff x="3130" y="3288"/>
              <a:chExt cx="410" cy="742"/>
            </a:xfrm>
          </p:grpSpPr>
          <p:cxnSp>
            <p:nvCxnSpPr>
              <p:cNvPr id="1920" name="Google Shape;1920;p26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1" name="Google Shape;1921;p26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2" name="Google Shape;1922;p26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3" name="Google Shape;1923;p26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4" name="Google Shape;1924;p26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5" name="Google Shape;1925;p26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6" name="Google Shape;1926;p26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7" name="Google Shape;1927;p26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8" name="Google Shape;1928;p26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29" name="Google Shape;1929;p26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0" name="Google Shape;1930;p26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1" name="Google Shape;1931;p26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2" name="Google Shape;1932;p26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3" name="Google Shape;1933;p26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34" name="Google Shape;1934;p26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grpSp>
          <p:nvGrpSpPr>
            <p:cNvPr id="1935" name="Google Shape;1935;p26"/>
            <p:cNvGrpSpPr/>
            <p:nvPr/>
          </p:nvGrpSpPr>
          <p:grpSpPr>
            <a:xfrm>
              <a:off x="8405402" y="3099042"/>
              <a:ext cx="527285" cy="593983"/>
              <a:chOff x="8328836" y="2202873"/>
              <a:chExt cx="527285" cy="593983"/>
            </a:xfrm>
          </p:grpSpPr>
          <p:pic>
            <p:nvPicPr>
              <p:cNvPr descr="iphone_stylized_small" id="1936" name="Google Shape;1936;p2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566432" y="2271663"/>
                <a:ext cx="180509" cy="525193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37" name="Google Shape;1937;p26"/>
              <p:cNvGrpSpPr/>
              <p:nvPr/>
            </p:nvGrpSpPr>
            <p:grpSpPr>
              <a:xfrm>
                <a:off x="8328836" y="2202873"/>
                <a:ext cx="527285" cy="118466"/>
                <a:chOff x="2199" y="955"/>
                <a:chExt cx="2547" cy="506"/>
              </a:xfrm>
            </p:grpSpPr>
            <p:sp>
              <p:nvSpPr>
                <p:cNvPr id="1938" name="Google Shape;1938;p26"/>
                <p:cNvSpPr/>
                <p:nvPr/>
              </p:nvSpPr>
              <p:spPr>
                <a:xfrm>
                  <a:off x="2199" y="1166"/>
                  <a:ext cx="260" cy="281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9" name="Google Shape;1939;p26"/>
                <p:cNvSpPr/>
                <p:nvPr/>
              </p:nvSpPr>
              <p:spPr>
                <a:xfrm>
                  <a:off x="2482" y="1040"/>
                  <a:ext cx="900" cy="421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0" name="Google Shape;1940;p26"/>
                <p:cNvSpPr/>
                <p:nvPr/>
              </p:nvSpPr>
              <p:spPr>
                <a:xfrm>
                  <a:off x="2782" y="1068"/>
                  <a:ext cx="428" cy="269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1" name="Google Shape;1941;p26"/>
                <p:cNvSpPr/>
                <p:nvPr/>
              </p:nvSpPr>
              <p:spPr>
                <a:xfrm>
                  <a:off x="3554" y="1075"/>
                  <a:ext cx="377" cy="239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2" name="Google Shape;1942;p26"/>
                <p:cNvSpPr/>
                <p:nvPr/>
              </p:nvSpPr>
              <p:spPr>
                <a:xfrm>
                  <a:off x="3646" y="997"/>
                  <a:ext cx="660" cy="336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3" name="Google Shape;1943;p26"/>
                <p:cNvSpPr/>
                <p:nvPr/>
              </p:nvSpPr>
              <p:spPr>
                <a:xfrm>
                  <a:off x="4116" y="955"/>
                  <a:ext cx="630" cy="397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944" name="Google Shape;1944;p26"/>
            <p:cNvGrpSpPr/>
            <p:nvPr/>
          </p:nvGrpSpPr>
          <p:grpSpPr>
            <a:xfrm>
              <a:off x="7891681" y="4024818"/>
              <a:ext cx="1120341" cy="347863"/>
              <a:chOff x="9561515" y="2748013"/>
              <a:chExt cx="1120341" cy="347863"/>
            </a:xfrm>
          </p:grpSpPr>
          <p:pic>
            <p:nvPicPr>
              <p:cNvPr descr="car_icon_small" id="1945" name="Google Shape;1945;p26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9561515" y="2826814"/>
                <a:ext cx="1120341" cy="26906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46" name="Google Shape;1946;p26"/>
              <p:cNvGrpSpPr/>
              <p:nvPr/>
            </p:nvGrpSpPr>
            <p:grpSpPr>
              <a:xfrm>
                <a:off x="9788587" y="2748013"/>
                <a:ext cx="527285" cy="118466"/>
                <a:chOff x="2199" y="955"/>
                <a:chExt cx="2547" cy="506"/>
              </a:xfrm>
            </p:grpSpPr>
            <p:sp>
              <p:nvSpPr>
                <p:cNvPr id="1947" name="Google Shape;1947;p26"/>
                <p:cNvSpPr/>
                <p:nvPr/>
              </p:nvSpPr>
              <p:spPr>
                <a:xfrm>
                  <a:off x="2199" y="1166"/>
                  <a:ext cx="260" cy="281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8" name="Google Shape;1948;p26"/>
                <p:cNvSpPr/>
                <p:nvPr/>
              </p:nvSpPr>
              <p:spPr>
                <a:xfrm>
                  <a:off x="2482" y="1040"/>
                  <a:ext cx="900" cy="421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9" name="Google Shape;1949;p26"/>
                <p:cNvSpPr/>
                <p:nvPr/>
              </p:nvSpPr>
              <p:spPr>
                <a:xfrm>
                  <a:off x="2782" y="1068"/>
                  <a:ext cx="428" cy="269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0" name="Google Shape;1950;p26"/>
                <p:cNvSpPr/>
                <p:nvPr/>
              </p:nvSpPr>
              <p:spPr>
                <a:xfrm>
                  <a:off x="3554" y="1075"/>
                  <a:ext cx="377" cy="239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1" name="Google Shape;1951;p26"/>
                <p:cNvSpPr/>
                <p:nvPr/>
              </p:nvSpPr>
              <p:spPr>
                <a:xfrm>
                  <a:off x="3646" y="997"/>
                  <a:ext cx="660" cy="336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2" name="Google Shape;1952;p26"/>
                <p:cNvSpPr/>
                <p:nvPr/>
              </p:nvSpPr>
              <p:spPr>
                <a:xfrm>
                  <a:off x="4116" y="955"/>
                  <a:ext cx="630" cy="397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53" name="Google Shape;1953;p26"/>
              <p:cNvCxnSpPr/>
              <p:nvPr/>
            </p:nvCxnSpPr>
            <p:spPr>
              <a:xfrm>
                <a:off x="10032156" y="2798664"/>
                <a:ext cx="31623" cy="13689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954" name="Google Shape;1954;p26"/>
            <p:cNvGrpSpPr/>
            <p:nvPr/>
          </p:nvGrpSpPr>
          <p:grpSpPr>
            <a:xfrm>
              <a:off x="9729378" y="3463179"/>
              <a:ext cx="504756" cy="520384"/>
              <a:chOff x="7339071" y="2307905"/>
              <a:chExt cx="511700" cy="446467"/>
            </a:xfrm>
          </p:grpSpPr>
          <p:grpSp>
            <p:nvGrpSpPr>
              <p:cNvPr id="1955" name="Google Shape;1955;p26"/>
              <p:cNvGrpSpPr/>
              <p:nvPr/>
            </p:nvGrpSpPr>
            <p:grpSpPr>
              <a:xfrm>
                <a:off x="7339071" y="2426725"/>
                <a:ext cx="511700" cy="327647"/>
                <a:chOff x="7455987" y="2414528"/>
                <a:chExt cx="511700" cy="327647"/>
              </a:xfrm>
            </p:grpSpPr>
            <p:pic>
              <p:nvPicPr>
                <p:cNvPr descr="laptop_keyboard" id="1956" name="Google Shape;1956;p26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 flipH="1" rot="109064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57" name="Google Shape;1957;p26"/>
                <p:cNvSpPr/>
                <p:nvPr/>
              </p:nvSpPr>
              <p:spPr>
                <a:xfrm>
                  <a:off x="7603304" y="2420984"/>
                  <a:ext cx="351919" cy="208167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958" name="Google Shape;1958;p26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 b="0" l="0" r="0" t="0"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59" name="Google Shape;1959;p26"/>
                <p:cNvSpPr/>
                <p:nvPr/>
              </p:nvSpPr>
              <p:spPr>
                <a:xfrm>
                  <a:off x="7667378" y="2414843"/>
                  <a:ext cx="298167" cy="387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0" name="Google Shape;1960;p26"/>
                <p:cNvSpPr/>
                <p:nvPr/>
              </p:nvSpPr>
              <p:spPr>
                <a:xfrm>
                  <a:off x="7600188" y="2414528"/>
                  <a:ext cx="82770" cy="16124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1" name="Google Shape;1961;p26"/>
                <p:cNvSpPr/>
                <p:nvPr/>
              </p:nvSpPr>
              <p:spPr>
                <a:xfrm>
                  <a:off x="7874205" y="2443344"/>
                  <a:ext cx="89197" cy="186122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2" name="Google Shape;1962;p26"/>
                <p:cNvSpPr/>
                <p:nvPr/>
              </p:nvSpPr>
              <p:spPr>
                <a:xfrm>
                  <a:off x="7599214" y="2567582"/>
                  <a:ext cx="327185" cy="62828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3" name="Google Shape;1963;p26"/>
                <p:cNvSpPr/>
                <p:nvPr/>
              </p:nvSpPr>
              <p:spPr>
                <a:xfrm>
                  <a:off x="7884138" y="2444918"/>
                  <a:ext cx="83549" cy="186909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4" name="Google Shape;1964;p26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65" name="Google Shape;1965;p26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1966" name="Google Shape;1966;p26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7" name="Google Shape;1967;p26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8" name="Google Shape;1968;p26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69" name="Google Shape;1969;p26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0" name="Google Shape;1970;p26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71" name="Google Shape;1971;p26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972" name="Google Shape;1972;p26"/>
                <p:cNvSpPr/>
                <p:nvPr/>
              </p:nvSpPr>
              <p:spPr>
                <a:xfrm>
                  <a:off x="7763780" y="2647731"/>
                  <a:ext cx="119578" cy="80936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3" name="Google Shape;1973;p26"/>
                <p:cNvSpPr/>
                <p:nvPr/>
              </p:nvSpPr>
              <p:spPr>
                <a:xfrm>
                  <a:off x="7458602" y="2654187"/>
                  <a:ext cx="305957" cy="7385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4" name="Google Shape;1974;p26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5" name="Google Shape;1975;p26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6" name="Google Shape;1976;p26"/>
                <p:cNvSpPr/>
                <p:nvPr/>
              </p:nvSpPr>
              <p:spPr>
                <a:xfrm>
                  <a:off x="7468535" y="2643795"/>
                  <a:ext cx="290182" cy="71016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7" name="Google Shape;1977;p26"/>
                <p:cNvSpPr/>
                <p:nvPr/>
              </p:nvSpPr>
              <p:spPr>
                <a:xfrm flipH="1" rot="10800000">
                  <a:off x="7758327" y="2638756"/>
                  <a:ext cx="118410" cy="73535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978" name="Google Shape;1978;p26"/>
              <p:cNvGrpSpPr/>
              <p:nvPr/>
            </p:nvGrpSpPr>
            <p:grpSpPr>
              <a:xfrm>
                <a:off x="7408527" y="2307905"/>
                <a:ext cx="399726" cy="74090"/>
                <a:chOff x="2199" y="955"/>
                <a:chExt cx="2547" cy="506"/>
              </a:xfrm>
            </p:grpSpPr>
            <p:sp>
              <p:nvSpPr>
                <p:cNvPr id="1979" name="Google Shape;1979;p26"/>
                <p:cNvSpPr/>
                <p:nvPr/>
              </p:nvSpPr>
              <p:spPr>
                <a:xfrm>
                  <a:off x="2199" y="1166"/>
                  <a:ext cx="260" cy="281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0" name="Google Shape;1980;p26"/>
                <p:cNvSpPr/>
                <p:nvPr/>
              </p:nvSpPr>
              <p:spPr>
                <a:xfrm>
                  <a:off x="2482" y="1040"/>
                  <a:ext cx="900" cy="421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1" name="Google Shape;1981;p26"/>
                <p:cNvSpPr/>
                <p:nvPr/>
              </p:nvSpPr>
              <p:spPr>
                <a:xfrm>
                  <a:off x="2782" y="1068"/>
                  <a:ext cx="428" cy="269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2" name="Google Shape;1982;p26"/>
                <p:cNvSpPr/>
                <p:nvPr/>
              </p:nvSpPr>
              <p:spPr>
                <a:xfrm>
                  <a:off x="3554" y="1075"/>
                  <a:ext cx="377" cy="239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3" name="Google Shape;1983;p26"/>
                <p:cNvSpPr/>
                <p:nvPr/>
              </p:nvSpPr>
              <p:spPr>
                <a:xfrm>
                  <a:off x="3646" y="997"/>
                  <a:ext cx="660" cy="336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84" name="Google Shape;1984;p26"/>
                <p:cNvSpPr/>
                <p:nvPr/>
              </p:nvSpPr>
              <p:spPr>
                <a:xfrm>
                  <a:off x="4116" y="955"/>
                  <a:ext cx="630" cy="397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985" name="Google Shape;1985;p26"/>
              <p:cNvCxnSpPr/>
              <p:nvPr/>
            </p:nvCxnSpPr>
            <p:spPr>
              <a:xfrm flipH="1">
                <a:off x="7594314" y="2366481"/>
                <a:ext cx="39385" cy="70207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1986" name="Google Shape;1986;p26"/>
          <p:cNvSpPr txBox="1"/>
          <p:nvPr/>
        </p:nvSpPr>
        <p:spPr>
          <a:xfrm>
            <a:off x="2424966" y="6193130"/>
            <a:ext cx="1805302" cy="275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radio: 4G/5G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1987" name="Google Shape;1987;p2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26"/>
          <p:cNvSpPr txBox="1"/>
          <p:nvPr/>
        </p:nvSpPr>
        <p:spPr>
          <a:xfrm>
            <a:off x="7505900" y="2465875"/>
            <a:ext cx="468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humans, we’ve evolved an elaborate set of protocols for sharing the broadcast channel: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“Give everyone a chance to speak.”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“Don’t speak until you are spoken to.”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“Don’t monopolize the conversation.”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“Raise your hand if you have a question.”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“Don’t interrupt when someone is speaking.”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“Don’t fall asleep when someone is talking.”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27"/>
          <p:cNvSpPr txBox="1"/>
          <p:nvPr/>
        </p:nvSpPr>
        <p:spPr>
          <a:xfrm>
            <a:off x="266334" y="1404881"/>
            <a:ext cx="926558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638" lvl="0" marL="404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shared broadcast channel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or more simultaneous transmissions by nodes: interference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collision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if node receives two or more signals at the same time</a:t>
            </a:r>
            <a:endParaRPr b="0" i="1" sz="2400" u="sng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27"/>
          <p:cNvSpPr txBox="1"/>
          <p:nvPr/>
        </p:nvSpPr>
        <p:spPr>
          <a:xfrm>
            <a:off x="628686" y="3676369"/>
            <a:ext cx="7679200" cy="1765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74638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 algorithm that determines how nodes share channel, i.e., determine when node can transmit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about channel sharing must use channel itself!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3837" lvl="1" marL="7461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out-of-band channel for coordination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6" name="Google Shape;1996;p27"/>
          <p:cNvSpPr/>
          <p:nvPr/>
        </p:nvSpPr>
        <p:spPr>
          <a:xfrm>
            <a:off x="393111" y="3163411"/>
            <a:ext cx="8436257" cy="2696616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7"/>
          <p:cNvSpPr txBox="1"/>
          <p:nvPr/>
        </p:nvSpPr>
        <p:spPr>
          <a:xfrm>
            <a:off x="649356" y="2832161"/>
            <a:ext cx="3737498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Multiple access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8" name="Google Shape;1998;p2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9" name="Google Shape;1999;p2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00" name="Google Shape;2000;p27"/>
          <p:cNvSpPr/>
          <p:nvPr/>
        </p:nvSpPr>
        <p:spPr>
          <a:xfrm>
            <a:off x="393111" y="727493"/>
            <a:ext cx="34176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01" name="Google Shape;200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28"/>
          <p:cNvSpPr txBox="1"/>
          <p:nvPr/>
        </p:nvSpPr>
        <p:spPr>
          <a:xfrm>
            <a:off x="393097" y="1685500"/>
            <a:ext cx="94125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Given: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access channel (MAC) of rate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desiderata(needed):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when one node wants to transmit, it can send at rate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when M nodes want to transmit, each can send at average rate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R/M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fully decentralized: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special node to coordinate transmissions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synchronization of clocks, slots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simple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2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9" name="Google Shape;2009;p2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0" name="Google Shape;2010;p28"/>
          <p:cNvSpPr/>
          <p:nvPr/>
        </p:nvSpPr>
        <p:spPr>
          <a:xfrm>
            <a:off x="393111" y="727493"/>
            <a:ext cx="45301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An ideal Multiple access protocol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11" name="Google Shape;20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p29"/>
          <p:cNvSpPr txBox="1"/>
          <p:nvPr/>
        </p:nvSpPr>
        <p:spPr>
          <a:xfrm>
            <a:off x="393111" y="1451216"/>
            <a:ext cx="5925428" cy="49385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broad classes: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channel partitioning (TDMA, FDMA, CDMA)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divide channel into smaller “pieces” (time slots, frequency, code)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allocate piece to node for exclusive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random access (ALOHA, slotted ALOHA, CSMA, CSMA/CD, CSMA/CA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not divided, allow collisions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“recover” from collisions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“taking turns”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take turns, but nodes with more to send can take longer turns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8" name="Google Shape;2018;p2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19" name="Google Shape;2019;p2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0" name="Google Shape;2020;p29"/>
          <p:cNvSpPr/>
          <p:nvPr/>
        </p:nvSpPr>
        <p:spPr>
          <a:xfrm>
            <a:off x="393111" y="727493"/>
            <a:ext cx="36606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MAC protocols : Taxonomy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1" name="Google Shape;20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847850"/>
            <a:ext cx="6038850" cy="316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2" name="Google Shape;2022;p29"/>
          <p:cNvCxnSpPr/>
          <p:nvPr/>
        </p:nvCxnSpPr>
        <p:spPr>
          <a:xfrm rot="10800000">
            <a:off x="7890325" y="4613564"/>
            <a:ext cx="433664" cy="723945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23" name="Google Shape;2023;p29"/>
          <p:cNvSpPr txBox="1"/>
          <p:nvPr/>
        </p:nvSpPr>
        <p:spPr>
          <a:xfrm>
            <a:off x="7518177" y="5380270"/>
            <a:ext cx="24254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Included in the syllabus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2024" name="Google Shape;2024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" name="Google Shape;120;p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30"/>
          <p:cNvSpPr txBox="1"/>
          <p:nvPr/>
        </p:nvSpPr>
        <p:spPr>
          <a:xfrm>
            <a:off x="581891" y="1550967"/>
            <a:ext cx="7559219" cy="2220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CSMA: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 before transmit: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if channel sensed idle: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transmit entire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if channel sensed busy: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defer transmission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analogy: don’t interrupt others!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30"/>
          <p:cNvSpPr txBox="1"/>
          <p:nvPr/>
        </p:nvSpPr>
        <p:spPr>
          <a:xfrm>
            <a:off x="581891" y="3469098"/>
            <a:ext cx="8201891" cy="26614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CSMA/CD: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CSMA with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collision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detected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within short 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colliding transmissions aborted, reducing channel wastage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 detection easy in wired, difficult with wireless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human analogy: the polite conversationalist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2" name="Google Shape;2032;p3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3" name="Google Shape;2033;p3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4" name="Google Shape;2034;p30"/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CSMA (Carrier Sense Multiple Access)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35" name="Google Shape;203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30"/>
          <p:cNvSpPr txBox="1"/>
          <p:nvPr/>
        </p:nvSpPr>
        <p:spPr>
          <a:xfrm>
            <a:off x="7204364" y="2413132"/>
            <a:ext cx="4752109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Listen before speaking –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Carrier Sensing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If someone else begins talking at the same time, stop talking –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Collision Detection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3" name="Google Shape;2043;p3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44" name="Google Shape;2044;p31"/>
          <p:cNvSpPr/>
          <p:nvPr/>
        </p:nvSpPr>
        <p:spPr>
          <a:xfrm>
            <a:off x="393111" y="727493"/>
            <a:ext cx="22252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CSMA Collisions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31"/>
          <p:cNvSpPr txBox="1"/>
          <p:nvPr/>
        </p:nvSpPr>
        <p:spPr>
          <a:xfrm>
            <a:off x="435755" y="1601704"/>
            <a:ext cx="5548971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collisions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still occur with carrier sensing: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propagation delay means  two nodes may not hear each other’s just-started transmission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collision: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entire packet transmission time wasted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&amp; propagation delay play role in in determining collision probability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5" id="2046" name="Google Shape;204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1570" y="1216371"/>
            <a:ext cx="4287837" cy="5049837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31"/>
          <p:cNvSpPr/>
          <p:nvPr/>
        </p:nvSpPr>
        <p:spPr>
          <a:xfrm>
            <a:off x="7999482" y="778221"/>
            <a:ext cx="2568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layout of nodes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p31"/>
          <p:cNvSpPr/>
          <p:nvPr/>
        </p:nvSpPr>
        <p:spPr>
          <a:xfrm>
            <a:off x="7305745" y="2446683"/>
            <a:ext cx="3736975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9" name="Google Shape;2049;p31"/>
          <p:cNvSpPr/>
          <p:nvPr/>
        </p:nvSpPr>
        <p:spPr>
          <a:xfrm>
            <a:off x="7313682" y="2703858"/>
            <a:ext cx="3725863" cy="2571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31"/>
          <p:cNvSpPr/>
          <p:nvPr/>
        </p:nvSpPr>
        <p:spPr>
          <a:xfrm>
            <a:off x="7275582" y="2956271"/>
            <a:ext cx="3763963" cy="16240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1" name="Google Shape;2051;p31"/>
          <p:cNvSpPr/>
          <p:nvPr/>
        </p:nvSpPr>
        <p:spPr>
          <a:xfrm>
            <a:off x="7248595" y="4564408"/>
            <a:ext cx="3789362" cy="16351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31"/>
          <p:cNvSpPr/>
          <p:nvPr/>
        </p:nvSpPr>
        <p:spPr>
          <a:xfrm>
            <a:off x="7242245" y="1148108"/>
            <a:ext cx="4040187" cy="13017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3" name="Google Shape;2053;p31"/>
          <p:cNvGrpSpPr/>
          <p:nvPr/>
        </p:nvGrpSpPr>
        <p:grpSpPr>
          <a:xfrm>
            <a:off x="7426395" y="1146521"/>
            <a:ext cx="3513137" cy="628650"/>
            <a:chOff x="3117" y="180"/>
            <a:chExt cx="2213" cy="396"/>
          </a:xfrm>
        </p:grpSpPr>
        <p:grpSp>
          <p:nvGrpSpPr>
            <p:cNvPr id="2054" name="Google Shape;2054;p31"/>
            <p:cNvGrpSpPr/>
            <p:nvPr/>
          </p:nvGrpSpPr>
          <p:grpSpPr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descr="desktop_computer_stylized_medium" id="2055" name="Google Shape;2055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6" name="Google Shape;2056;p3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57" name="Google Shape;2057;p31"/>
            <p:cNvGrpSpPr/>
            <p:nvPr/>
          </p:nvGrpSpPr>
          <p:grpSpPr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descr="desktop_computer_stylized_medium" id="2058" name="Google Shape;2058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59" name="Google Shape;2059;p3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0" name="Google Shape;2060;p31"/>
            <p:cNvGrpSpPr/>
            <p:nvPr/>
          </p:nvGrpSpPr>
          <p:grpSpPr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descr="desktop_computer_stylized_medium" id="2061" name="Google Shape;2061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2" name="Google Shape;2062;p3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3" name="Google Shape;2063;p31"/>
            <p:cNvGrpSpPr/>
            <p:nvPr/>
          </p:nvGrpSpPr>
          <p:grpSpPr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descr="desktop_computer_stylized_medium" id="2064" name="Google Shape;2064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65" name="Google Shape;2065;p31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66" name="Google Shape;2066;p31"/>
            <p:cNvCxnSpPr/>
            <p:nvPr/>
          </p:nvCxnSpPr>
          <p:spPr>
            <a:xfrm>
              <a:off x="3309" y="181"/>
              <a:ext cx="1989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7" name="Google Shape;2067;p31"/>
            <p:cNvCxnSpPr/>
            <p:nvPr/>
          </p:nvCxnSpPr>
          <p:spPr>
            <a:xfrm>
              <a:off x="3309" y="180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8" name="Google Shape;2068;p31"/>
            <p:cNvCxnSpPr/>
            <p:nvPr/>
          </p:nvCxnSpPr>
          <p:spPr>
            <a:xfrm>
              <a:off x="3975" y="183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9" name="Google Shape;2069;p31"/>
            <p:cNvCxnSpPr/>
            <p:nvPr/>
          </p:nvCxnSpPr>
          <p:spPr>
            <a:xfrm>
              <a:off x="4578" y="183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0" name="Google Shape;2070;p31"/>
            <p:cNvCxnSpPr/>
            <p:nvPr/>
          </p:nvCxnSpPr>
          <p:spPr>
            <a:xfrm>
              <a:off x="5289" y="180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A close up of a logo&#10;&#10;Description automatically generated" id="2071" name="Google Shape;2071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50486" y="109768"/>
            <a:ext cx="567861" cy="85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3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8" name="Google Shape;2078;p3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79" name="Google Shape;2079;p32"/>
          <p:cNvSpPr/>
          <p:nvPr/>
        </p:nvSpPr>
        <p:spPr>
          <a:xfrm>
            <a:off x="393111" y="699783"/>
            <a:ext cx="14398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CSMA/CD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080" name="Google Shape;20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0486" y="109768"/>
            <a:ext cx="567861" cy="8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32"/>
          <p:cNvSpPr txBox="1"/>
          <p:nvPr/>
        </p:nvSpPr>
        <p:spPr>
          <a:xfrm>
            <a:off x="464030" y="1650827"/>
            <a:ext cx="5536096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CSMA/CS reduces the amount of time wasted in collisions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transmission aborted on collision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5" id="2082" name="Google Shape;2082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0882" y="750060"/>
            <a:ext cx="4433887" cy="38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32"/>
          <p:cNvSpPr/>
          <p:nvPr/>
        </p:nvSpPr>
        <p:spPr>
          <a:xfrm>
            <a:off x="7196619" y="664335"/>
            <a:ext cx="4135438" cy="1211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4" name="Google Shape;2084;p32"/>
          <p:cNvSpPr/>
          <p:nvPr/>
        </p:nvSpPr>
        <p:spPr>
          <a:xfrm>
            <a:off x="7933219" y="813560"/>
            <a:ext cx="2568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spatial layout of nodes 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5" name="Google Shape;2085;p32"/>
          <p:cNvGrpSpPr/>
          <p:nvPr/>
        </p:nvGrpSpPr>
        <p:grpSpPr>
          <a:xfrm>
            <a:off x="7696682" y="1204085"/>
            <a:ext cx="3263900" cy="195262"/>
            <a:chOff x="4220" y="1231"/>
            <a:chExt cx="1989" cy="90"/>
          </a:xfrm>
        </p:grpSpPr>
        <p:cxnSp>
          <p:nvCxnSpPr>
            <p:cNvPr id="2086" name="Google Shape;2086;p32"/>
            <p:cNvCxnSpPr/>
            <p:nvPr/>
          </p:nvCxnSpPr>
          <p:spPr>
            <a:xfrm>
              <a:off x="4220" y="1232"/>
              <a:ext cx="1989" cy="0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7" name="Google Shape;2087;p32"/>
            <p:cNvCxnSpPr/>
            <p:nvPr/>
          </p:nvCxnSpPr>
          <p:spPr>
            <a:xfrm>
              <a:off x="4220" y="1231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8" name="Google Shape;2088;p32"/>
            <p:cNvCxnSpPr/>
            <p:nvPr/>
          </p:nvCxnSpPr>
          <p:spPr>
            <a:xfrm>
              <a:off x="4886" y="1234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9" name="Google Shape;2089;p32"/>
            <p:cNvCxnSpPr/>
            <p:nvPr/>
          </p:nvCxnSpPr>
          <p:spPr>
            <a:xfrm>
              <a:off x="5489" y="1234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0" name="Google Shape;2090;p32"/>
            <p:cNvCxnSpPr/>
            <p:nvPr/>
          </p:nvCxnSpPr>
          <p:spPr>
            <a:xfrm>
              <a:off x="6200" y="1231"/>
              <a:ext cx="0" cy="87"/>
            </a:xfrm>
            <a:prstGeom prst="straightConnector1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91" name="Google Shape;2091;p32"/>
          <p:cNvGrpSpPr/>
          <p:nvPr/>
        </p:nvGrpSpPr>
        <p:grpSpPr>
          <a:xfrm flipH="1">
            <a:off x="7342669" y="1337435"/>
            <a:ext cx="501650" cy="512762"/>
            <a:chOff x="2839" y="3501"/>
            <a:chExt cx="755" cy="803"/>
          </a:xfrm>
        </p:grpSpPr>
        <p:pic>
          <p:nvPicPr>
            <p:cNvPr descr="desktop_computer_stylized_medium" id="2092" name="Google Shape;2092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3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4" name="Google Shape;2094;p32"/>
          <p:cNvGrpSpPr/>
          <p:nvPr/>
        </p:nvGrpSpPr>
        <p:grpSpPr>
          <a:xfrm flipH="1">
            <a:off x="8434869" y="1319972"/>
            <a:ext cx="501650" cy="512763"/>
            <a:chOff x="2839" y="3501"/>
            <a:chExt cx="755" cy="803"/>
          </a:xfrm>
        </p:grpSpPr>
        <p:pic>
          <p:nvPicPr>
            <p:cNvPr descr="desktop_computer_stylized_medium" id="2095" name="Google Shape;2095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6" name="Google Shape;2096;p3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7" name="Google Shape;2097;p32"/>
          <p:cNvGrpSpPr/>
          <p:nvPr/>
        </p:nvGrpSpPr>
        <p:grpSpPr>
          <a:xfrm flipH="1">
            <a:off x="9433407" y="1310447"/>
            <a:ext cx="501650" cy="512763"/>
            <a:chOff x="2839" y="3501"/>
            <a:chExt cx="755" cy="803"/>
          </a:xfrm>
        </p:grpSpPr>
        <p:pic>
          <p:nvPicPr>
            <p:cNvPr descr="desktop_computer_stylized_medium" id="2098" name="Google Shape;2098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3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0" name="Google Shape;2100;p32"/>
          <p:cNvGrpSpPr/>
          <p:nvPr/>
        </p:nvGrpSpPr>
        <p:grpSpPr>
          <a:xfrm flipH="1">
            <a:off x="10552594" y="1324735"/>
            <a:ext cx="501650" cy="512762"/>
            <a:chOff x="2839" y="3501"/>
            <a:chExt cx="755" cy="803"/>
          </a:xfrm>
        </p:grpSpPr>
        <p:pic>
          <p:nvPicPr>
            <p:cNvPr descr="desktop_computer_stylized_medium" id="2101" name="Google Shape;2101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2" name="Google Shape;2102;p32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3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09" name="Google Shape;2109;p3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0" name="Google Shape;2110;p33"/>
          <p:cNvSpPr/>
          <p:nvPr/>
        </p:nvSpPr>
        <p:spPr>
          <a:xfrm>
            <a:off x="393111" y="727493"/>
            <a:ext cx="39629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CSMA/CD Algorithm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111" name="Google Shape;21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33"/>
          <p:cNvSpPr txBox="1"/>
          <p:nvPr/>
        </p:nvSpPr>
        <p:spPr>
          <a:xfrm>
            <a:off x="305608" y="1513440"/>
            <a:ext cx="10181673" cy="242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 receives datagram from network layer, creates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NIC senses channel: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0800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idle: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frame transmission.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50800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0" lang="en-US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busy: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wait until channel idle, then transmit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NIC transmits entire frame without collision, NIC is done with frame!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33"/>
          <p:cNvSpPr txBox="1"/>
          <p:nvPr/>
        </p:nvSpPr>
        <p:spPr>
          <a:xfrm>
            <a:off x="283108" y="3856384"/>
            <a:ext cx="9234965" cy="2493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27025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Calibri"/>
              <a:buAutoNum type="arabicPeriod" startAt="4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NIC detects another transmission while sending:  abort, send jam signal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702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Calibri"/>
              <a:buAutoNum type="arabicPeriod" startAt="4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aborting, NIC enters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binary (exponential) backoff: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1" marL="10858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collisions, NIC chooses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random from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{0,1,2, …, 2</a:t>
            </a:r>
            <a:r>
              <a:rPr b="1" baseline="3000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-1}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1121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NIC waits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·512 bit times, returns to Step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1" marL="10858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collisions: longer backoff interval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3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0" name="Google Shape;2120;p3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1" name="Google Shape;2121;p34"/>
          <p:cNvSpPr/>
          <p:nvPr/>
        </p:nvSpPr>
        <p:spPr>
          <a:xfrm>
            <a:off x="393111" y="727493"/>
            <a:ext cx="503855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CSMA (Carrier Sense Multiple Access)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122" name="Google Shape;21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2123" name="Google Shape;2123;p34"/>
          <p:cNvSpPr txBox="1"/>
          <p:nvPr/>
        </p:nvSpPr>
        <p:spPr>
          <a:xfrm>
            <a:off x="526468" y="1586948"/>
            <a:ext cx="10972800" cy="1684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8125" lvl="0" marL="23812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max prop delay between 2 nodes in 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time to transmit max-size frame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342900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efficiency goes to 1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1" marL="695325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goes to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1" marL="695325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baseline="-2500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goes to infinity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85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better performance than ALOHA: and simple, cheap, decentralized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4" name="Google Shape;212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7791" y="2514531"/>
            <a:ext cx="3570287" cy="9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35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35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LL 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35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3" name="Google Shape;2133;p3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34" name="Google Shape;2134;p35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2135" name="Google Shape;21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36"/>
          <p:cNvSpPr txBox="1"/>
          <p:nvPr/>
        </p:nvSpPr>
        <p:spPr>
          <a:xfrm>
            <a:off x="877956" y="1480930"/>
            <a:ext cx="10903227" cy="1981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32-bit IP address: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address for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for layer 3 (network layer) forwarding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e.g.: 128.119.40.136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42" name="Google Shape;2142;p36"/>
          <p:cNvSpPr txBox="1"/>
          <p:nvPr/>
        </p:nvSpPr>
        <p:spPr>
          <a:xfrm>
            <a:off x="925425" y="3259702"/>
            <a:ext cx="8112431" cy="226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(or LAN or physical or Ethernet) address: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function:</a:t>
            </a:r>
            <a:r>
              <a:rPr b="0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used “locally” to get frame from one interface to another physically-connected interface (same subnet, in IP-addressing sense)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48-bit MAC address (for most LANs) burned in NIC ROM, also sometimes software settable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43" name="Google Shape;2143;p36"/>
          <p:cNvGrpSpPr/>
          <p:nvPr/>
        </p:nvGrpSpPr>
        <p:grpSpPr>
          <a:xfrm>
            <a:off x="912934" y="5533272"/>
            <a:ext cx="10903227" cy="1008965"/>
            <a:chOff x="912934" y="5533272"/>
            <a:chExt cx="10903227" cy="1008965"/>
          </a:xfrm>
        </p:grpSpPr>
        <p:sp>
          <p:nvSpPr>
            <p:cNvPr id="2144" name="Google Shape;2144;p36"/>
            <p:cNvSpPr txBox="1"/>
            <p:nvPr/>
          </p:nvSpPr>
          <p:spPr>
            <a:xfrm>
              <a:off x="5717997" y="5895906"/>
              <a:ext cx="338868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hexadecimal (base 16) notation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(each “numeral” represents 4 bits)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45" name="Google Shape;2145;p36"/>
            <p:cNvCxnSpPr/>
            <p:nvPr/>
          </p:nvCxnSpPr>
          <p:spPr>
            <a:xfrm rot="10800000">
              <a:off x="5021744" y="5895906"/>
              <a:ext cx="623681" cy="21334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146" name="Google Shape;2146;p36"/>
            <p:cNvSpPr txBox="1"/>
            <p:nvPr/>
          </p:nvSpPr>
          <p:spPr>
            <a:xfrm>
              <a:off x="912934" y="5533272"/>
              <a:ext cx="10903227" cy="5827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rmAutofit/>
            </a:bodyPr>
            <a:lstStyle/>
            <a:p>
              <a:pPr indent="-231775" lvl="1" marL="695325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Arial"/>
                <a:buChar char="•"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e.g.: 1A-2F-BB-76-09-AD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79375" lvl="1" marL="695325" marR="0" rtl="0" algn="l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47" name="Google Shape;2147;p3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48" name="Google Shape;2148;p3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9" name="Google Shape;2149;p36"/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MAC Addresses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5" name="Google Shape;2155;p37"/>
          <p:cNvCxnSpPr/>
          <p:nvPr/>
        </p:nvCxnSpPr>
        <p:spPr>
          <a:xfrm>
            <a:off x="4798734" y="4271477"/>
            <a:ext cx="90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6" name="Google Shape;2156;p37"/>
          <p:cNvCxnSpPr/>
          <p:nvPr/>
        </p:nvCxnSpPr>
        <p:spPr>
          <a:xfrm>
            <a:off x="6583225" y="3351624"/>
            <a:ext cx="0" cy="6556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7" name="Google Shape;2157;p37"/>
          <p:cNvCxnSpPr/>
          <p:nvPr/>
        </p:nvCxnSpPr>
        <p:spPr>
          <a:xfrm rot="10800000">
            <a:off x="6359594" y="5298866"/>
            <a:ext cx="0" cy="438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8" name="Google Shape;2158;p37"/>
          <p:cNvSpPr txBox="1"/>
          <p:nvPr/>
        </p:nvSpPr>
        <p:spPr>
          <a:xfrm>
            <a:off x="778990" y="1569674"/>
            <a:ext cx="722633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interface on LAN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unique 48-bit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 a locally unique 32-bit IP address (as we’ve seen)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37"/>
          <p:cNvSpPr/>
          <p:nvPr/>
        </p:nvSpPr>
        <p:spPr>
          <a:xfrm>
            <a:off x="5425937" y="3593615"/>
            <a:ext cx="2046288" cy="2049462"/>
          </a:xfrm>
          <a:custGeom>
            <a:rect b="b" l="l" r="r" t="t"/>
            <a:pathLst>
              <a:path extrusionOk="0" h="1255" w="1292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0" name="Google Shape;2160;p37"/>
          <p:cNvCxnSpPr/>
          <p:nvPr/>
        </p:nvCxnSpPr>
        <p:spPr>
          <a:xfrm rot="10800000">
            <a:off x="7446825" y="4320484"/>
            <a:ext cx="7969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61" name="Google Shape;2161;p37"/>
          <p:cNvSpPr txBox="1"/>
          <p:nvPr/>
        </p:nvSpPr>
        <p:spPr>
          <a:xfrm>
            <a:off x="6890648" y="3308137"/>
            <a:ext cx="17811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1A-2F-BB-76-09-AD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2" name="Google Shape;2162;p37"/>
          <p:cNvCxnSpPr/>
          <p:nvPr/>
        </p:nvCxnSpPr>
        <p:spPr>
          <a:xfrm rot="10800000">
            <a:off x="8005327" y="4436502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3" name="Google Shape;2163;p37"/>
          <p:cNvSpPr txBox="1"/>
          <p:nvPr/>
        </p:nvSpPr>
        <p:spPr>
          <a:xfrm>
            <a:off x="7909197" y="4779066"/>
            <a:ext cx="1739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58-23-D7-FA-20-B0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4" name="Google Shape;2164;p37"/>
          <p:cNvCxnSpPr/>
          <p:nvPr/>
        </p:nvCxnSpPr>
        <p:spPr>
          <a:xfrm rot="10800000">
            <a:off x="6462781" y="5733635"/>
            <a:ext cx="360363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5" name="Google Shape;2165;p37"/>
          <p:cNvSpPr txBox="1"/>
          <p:nvPr/>
        </p:nvSpPr>
        <p:spPr>
          <a:xfrm>
            <a:off x="6785122" y="5577774"/>
            <a:ext cx="1749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0C-C4-11-6F-E3-98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66" name="Google Shape;2166;p37"/>
          <p:cNvCxnSpPr/>
          <p:nvPr/>
        </p:nvCxnSpPr>
        <p:spPr>
          <a:xfrm rot="10800000">
            <a:off x="4735234" y="4427052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167" name="Google Shape;2167;p37"/>
          <p:cNvSpPr txBox="1"/>
          <p:nvPr/>
        </p:nvSpPr>
        <p:spPr>
          <a:xfrm>
            <a:off x="3817659" y="4801702"/>
            <a:ext cx="168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71-65-F7-2B-08-53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8" name="Google Shape;2168;p37"/>
          <p:cNvSpPr txBox="1"/>
          <p:nvPr/>
        </p:nvSpPr>
        <p:spPr>
          <a:xfrm>
            <a:off x="5327374" y="3992146"/>
            <a:ext cx="21733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(wired or wireless)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137.196.7/24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37"/>
          <p:cNvSpPr/>
          <p:nvPr/>
        </p:nvSpPr>
        <p:spPr>
          <a:xfrm>
            <a:off x="6488853" y="3353446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170" name="Google Shape;2170;p37"/>
          <p:cNvGrpSpPr/>
          <p:nvPr/>
        </p:nvGrpSpPr>
        <p:grpSpPr>
          <a:xfrm>
            <a:off x="6030223" y="2820774"/>
            <a:ext cx="812800" cy="658813"/>
            <a:chOff x="-44" y="1473"/>
            <a:chExt cx="981" cy="1105"/>
          </a:xfrm>
        </p:grpSpPr>
        <p:pic>
          <p:nvPicPr>
            <p:cNvPr descr="desktop_computer_stylized_medium" id="2171" name="Google Shape;217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2" name="Google Shape;2172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3" name="Google Shape;2173;p37"/>
          <p:cNvSpPr/>
          <p:nvPr/>
        </p:nvSpPr>
        <p:spPr>
          <a:xfrm rot="5400000">
            <a:off x="4597155" y="4139781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4" name="Google Shape;2174;p37"/>
          <p:cNvSpPr/>
          <p:nvPr/>
        </p:nvSpPr>
        <p:spPr>
          <a:xfrm>
            <a:off x="6287678" y="5606756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5" name="Google Shape;2175;p37"/>
          <p:cNvSpPr/>
          <p:nvPr/>
        </p:nvSpPr>
        <p:spPr>
          <a:xfrm rot="5400000">
            <a:off x="8031860" y="4201701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176" name="Google Shape;2176;p37"/>
          <p:cNvGrpSpPr/>
          <p:nvPr/>
        </p:nvGrpSpPr>
        <p:grpSpPr>
          <a:xfrm>
            <a:off x="3922434" y="3893652"/>
            <a:ext cx="812800" cy="658813"/>
            <a:chOff x="-44" y="1473"/>
            <a:chExt cx="981" cy="1105"/>
          </a:xfrm>
        </p:grpSpPr>
        <p:pic>
          <p:nvPicPr>
            <p:cNvPr descr="desktop_computer_stylized_medium" id="2177" name="Google Shape;2177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8" name="Google Shape;2178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9" name="Google Shape;2179;p37"/>
          <p:cNvGrpSpPr/>
          <p:nvPr/>
        </p:nvGrpSpPr>
        <p:grpSpPr>
          <a:xfrm>
            <a:off x="7880069" y="4049022"/>
            <a:ext cx="812800" cy="658812"/>
            <a:chOff x="-26" y="1473"/>
            <a:chExt cx="981" cy="1105"/>
          </a:xfrm>
        </p:grpSpPr>
        <p:pic>
          <p:nvPicPr>
            <p:cNvPr descr="desktop_computer_stylized_medium" id="2180" name="Google Shape;2180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1" name="Google Shape;2181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82" name="Google Shape;2182;p37"/>
          <p:cNvCxnSpPr/>
          <p:nvPr/>
        </p:nvCxnSpPr>
        <p:spPr>
          <a:xfrm rot="10800000">
            <a:off x="6719722" y="3486836"/>
            <a:ext cx="25483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183" name="Google Shape;2183;p37"/>
          <p:cNvGrpSpPr/>
          <p:nvPr/>
        </p:nvGrpSpPr>
        <p:grpSpPr>
          <a:xfrm>
            <a:off x="5832544" y="5800310"/>
            <a:ext cx="812800" cy="658813"/>
            <a:chOff x="-44" y="1473"/>
            <a:chExt cx="981" cy="1105"/>
          </a:xfrm>
        </p:grpSpPr>
        <p:pic>
          <p:nvPicPr>
            <p:cNvPr descr="desktop_computer_stylized_medium" id="2184" name="Google Shape;2184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5" name="Google Shape;2185;p3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6" name="Google Shape;2186;p37"/>
          <p:cNvSpPr txBox="1"/>
          <p:nvPr/>
        </p:nvSpPr>
        <p:spPr>
          <a:xfrm>
            <a:off x="6867458" y="3093691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137.196.7.78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37"/>
          <p:cNvSpPr txBox="1"/>
          <p:nvPr/>
        </p:nvSpPr>
        <p:spPr>
          <a:xfrm>
            <a:off x="7903609" y="4977848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8" name="Google Shape;2188;p37"/>
          <p:cNvSpPr txBox="1"/>
          <p:nvPr/>
        </p:nvSpPr>
        <p:spPr>
          <a:xfrm>
            <a:off x="6746875" y="5795342"/>
            <a:ext cx="1217613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137.196.7.88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9" name="Google Shape;2189;p37"/>
          <p:cNvSpPr txBox="1"/>
          <p:nvPr/>
        </p:nvSpPr>
        <p:spPr>
          <a:xfrm>
            <a:off x="3822352" y="5017604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0" name="Google Shape;2190;p3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1" name="Google Shape;2191;p3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2" name="Google Shape;2192;p37"/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MAC Addresses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38"/>
          <p:cNvSpPr txBox="1"/>
          <p:nvPr/>
        </p:nvSpPr>
        <p:spPr>
          <a:xfrm>
            <a:off x="597522" y="1579537"/>
            <a:ext cx="8074529" cy="50126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4638" lvl="0" marL="40481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address allocation administered by IEEE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manufacturer buys portion of MAC address space (to assure uniqueness)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 address: like Social Security Number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address: like postal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MAC flat address: portability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move interface from one LAN to another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recall IP address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portable: depends on IP subnet to which node is attached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99" name="Google Shape;2199;p3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0" name="Google Shape;2200;p3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1" name="Google Shape;2201;p38"/>
          <p:cNvSpPr/>
          <p:nvPr/>
        </p:nvSpPr>
        <p:spPr>
          <a:xfrm>
            <a:off x="393111" y="727493"/>
            <a:ext cx="21717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MAC Addresses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p39"/>
          <p:cNvSpPr txBox="1"/>
          <p:nvPr/>
        </p:nvSpPr>
        <p:spPr>
          <a:xfrm>
            <a:off x="5989133" y="2018227"/>
            <a:ext cx="5193195" cy="95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ARP table: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IP node (host, router) on LAN has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39"/>
          <p:cNvSpPr txBox="1"/>
          <p:nvPr/>
        </p:nvSpPr>
        <p:spPr>
          <a:xfrm>
            <a:off x="471960" y="1442633"/>
            <a:ext cx="110343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Question: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determine interface’s MAC address, knowing its IP address?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9" name="Google Shape;2209;p39"/>
          <p:cNvGrpSpPr/>
          <p:nvPr/>
        </p:nvGrpSpPr>
        <p:grpSpPr>
          <a:xfrm>
            <a:off x="948563" y="2990022"/>
            <a:ext cx="4847955" cy="2799867"/>
            <a:chOff x="3970059" y="2973174"/>
            <a:chExt cx="6053187" cy="3638349"/>
          </a:xfrm>
        </p:grpSpPr>
        <p:cxnSp>
          <p:nvCxnSpPr>
            <p:cNvPr id="2210" name="Google Shape;2210;p39"/>
            <p:cNvCxnSpPr/>
            <p:nvPr/>
          </p:nvCxnSpPr>
          <p:spPr>
            <a:xfrm>
              <a:off x="4951134" y="4423877"/>
              <a:ext cx="9017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1" name="Google Shape;2211;p39"/>
            <p:cNvCxnSpPr/>
            <p:nvPr/>
          </p:nvCxnSpPr>
          <p:spPr>
            <a:xfrm>
              <a:off x="6735625" y="3504024"/>
              <a:ext cx="0" cy="65563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2" name="Google Shape;2212;p39"/>
            <p:cNvCxnSpPr/>
            <p:nvPr/>
          </p:nvCxnSpPr>
          <p:spPr>
            <a:xfrm rot="10800000">
              <a:off x="6511994" y="5451266"/>
              <a:ext cx="0" cy="43815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13" name="Google Shape;2213;p39"/>
            <p:cNvSpPr/>
            <p:nvPr/>
          </p:nvSpPr>
          <p:spPr>
            <a:xfrm>
              <a:off x="5578337" y="3746015"/>
              <a:ext cx="2046288" cy="2049462"/>
            </a:xfrm>
            <a:custGeom>
              <a:rect b="b" l="l" r="r" t="t"/>
              <a:pathLst>
                <a:path extrusionOk="0" h="1255" w="1292">
                  <a:moveTo>
                    <a:pt x="239" y="7"/>
                  </a:moveTo>
                  <a:cubicBezTo>
                    <a:pt x="120" y="14"/>
                    <a:pt x="70" y="71"/>
                    <a:pt x="35" y="157"/>
                  </a:cubicBezTo>
                  <a:cubicBezTo>
                    <a:pt x="0" y="243"/>
                    <a:pt x="26" y="411"/>
                    <a:pt x="29" y="523"/>
                  </a:cubicBezTo>
                  <a:cubicBezTo>
                    <a:pt x="32" y="635"/>
                    <a:pt x="17" y="771"/>
                    <a:pt x="53" y="829"/>
                  </a:cubicBezTo>
                  <a:cubicBezTo>
                    <a:pt x="89" y="887"/>
                    <a:pt x="146" y="821"/>
                    <a:pt x="245" y="871"/>
                  </a:cubicBezTo>
                  <a:cubicBezTo>
                    <a:pt x="344" y="921"/>
                    <a:pt x="522" y="1068"/>
                    <a:pt x="647" y="1129"/>
                  </a:cubicBezTo>
                  <a:cubicBezTo>
                    <a:pt x="772" y="1190"/>
                    <a:pt x="903" y="1255"/>
                    <a:pt x="995" y="1237"/>
                  </a:cubicBezTo>
                  <a:cubicBezTo>
                    <a:pt x="1087" y="1219"/>
                    <a:pt x="1153" y="1153"/>
                    <a:pt x="1199" y="1021"/>
                  </a:cubicBezTo>
                  <a:cubicBezTo>
                    <a:pt x="1245" y="889"/>
                    <a:pt x="1270" y="580"/>
                    <a:pt x="1271" y="445"/>
                  </a:cubicBezTo>
                  <a:cubicBezTo>
                    <a:pt x="1272" y="310"/>
                    <a:pt x="1292" y="266"/>
                    <a:pt x="1205" y="211"/>
                  </a:cubicBezTo>
                  <a:cubicBezTo>
                    <a:pt x="1118" y="156"/>
                    <a:pt x="908" y="150"/>
                    <a:pt x="749" y="115"/>
                  </a:cubicBezTo>
                  <a:cubicBezTo>
                    <a:pt x="590" y="80"/>
                    <a:pt x="358" y="0"/>
                    <a:pt x="239" y="7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4" name="Google Shape;2214;p39"/>
            <p:cNvCxnSpPr/>
            <p:nvPr/>
          </p:nvCxnSpPr>
          <p:spPr>
            <a:xfrm rot="10800000">
              <a:off x="7599225" y="4472884"/>
              <a:ext cx="796925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15" name="Google Shape;2215;p39"/>
            <p:cNvSpPr txBox="1"/>
            <p:nvPr/>
          </p:nvSpPr>
          <p:spPr>
            <a:xfrm>
              <a:off x="7043047" y="3460537"/>
              <a:ext cx="1998238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1A-2F-BB-76-09-AD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6" name="Google Shape;2216;p39"/>
            <p:cNvCxnSpPr/>
            <p:nvPr/>
          </p:nvCxnSpPr>
          <p:spPr>
            <a:xfrm rot="10800000">
              <a:off x="8157727" y="4588902"/>
              <a:ext cx="0" cy="37306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17" name="Google Shape;2217;p39"/>
            <p:cNvSpPr txBox="1"/>
            <p:nvPr/>
          </p:nvSpPr>
          <p:spPr>
            <a:xfrm>
              <a:off x="8061597" y="4931465"/>
              <a:ext cx="1961649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58-23-D7-FA-20-B0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18" name="Google Shape;2218;p39"/>
            <p:cNvCxnSpPr/>
            <p:nvPr/>
          </p:nvCxnSpPr>
          <p:spPr>
            <a:xfrm rot="10800000">
              <a:off x="6615181" y="5886035"/>
              <a:ext cx="360363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19" name="Google Shape;2219;p39"/>
            <p:cNvSpPr txBox="1"/>
            <p:nvPr/>
          </p:nvSpPr>
          <p:spPr>
            <a:xfrm>
              <a:off x="6937522" y="5730174"/>
              <a:ext cx="1935869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0C-C4-11-6F-E3-98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20" name="Google Shape;2220;p39"/>
            <p:cNvCxnSpPr/>
            <p:nvPr/>
          </p:nvCxnSpPr>
          <p:spPr>
            <a:xfrm rot="10800000">
              <a:off x="4887634" y="4579452"/>
              <a:ext cx="0" cy="37306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21" name="Google Shape;2221;p39"/>
            <p:cNvSpPr txBox="1"/>
            <p:nvPr/>
          </p:nvSpPr>
          <p:spPr>
            <a:xfrm>
              <a:off x="3970059" y="4954102"/>
              <a:ext cx="1935869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71-65-F7-2B-08-53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39"/>
            <p:cNvSpPr txBox="1"/>
            <p:nvPr/>
          </p:nvSpPr>
          <p:spPr>
            <a:xfrm>
              <a:off x="5363947" y="4420079"/>
              <a:ext cx="2173356" cy="4799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LAN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39"/>
            <p:cNvSpPr/>
            <p:nvPr/>
          </p:nvSpPr>
          <p:spPr>
            <a:xfrm>
              <a:off x="6641253" y="3505846"/>
              <a:ext cx="16033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24" name="Google Shape;2224;p39"/>
            <p:cNvGrpSpPr/>
            <p:nvPr/>
          </p:nvGrpSpPr>
          <p:grpSpPr>
            <a:xfrm>
              <a:off x="6182623" y="2973174"/>
              <a:ext cx="812800" cy="658813"/>
              <a:chOff x="-44" y="1473"/>
              <a:chExt cx="981" cy="1105"/>
            </a:xfrm>
          </p:grpSpPr>
          <p:pic>
            <p:nvPicPr>
              <p:cNvPr descr="desktop_computer_stylized_medium" id="2225" name="Google Shape;2225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26" name="Google Shape;2226;p3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27" name="Google Shape;2227;p39"/>
            <p:cNvSpPr/>
            <p:nvPr/>
          </p:nvSpPr>
          <p:spPr>
            <a:xfrm rot="5400000">
              <a:off x="4749555" y="4292181"/>
              <a:ext cx="16033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39"/>
            <p:cNvSpPr/>
            <p:nvPr/>
          </p:nvSpPr>
          <p:spPr>
            <a:xfrm>
              <a:off x="6440078" y="5759156"/>
              <a:ext cx="16033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39"/>
            <p:cNvSpPr/>
            <p:nvPr/>
          </p:nvSpPr>
          <p:spPr>
            <a:xfrm rot="5400000">
              <a:off x="8184260" y="4354101"/>
              <a:ext cx="16033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0" name="Google Shape;2230;p39"/>
            <p:cNvGrpSpPr/>
            <p:nvPr/>
          </p:nvGrpSpPr>
          <p:grpSpPr>
            <a:xfrm>
              <a:off x="4074834" y="4046052"/>
              <a:ext cx="812800" cy="658813"/>
              <a:chOff x="-44" y="1473"/>
              <a:chExt cx="981" cy="1105"/>
            </a:xfrm>
          </p:grpSpPr>
          <p:pic>
            <p:nvPicPr>
              <p:cNvPr descr="desktop_computer_stylized_medium" id="2231" name="Google Shape;2231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2" name="Google Shape;2232;p3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3" name="Google Shape;2233;p39"/>
            <p:cNvGrpSpPr/>
            <p:nvPr/>
          </p:nvGrpSpPr>
          <p:grpSpPr>
            <a:xfrm>
              <a:off x="8032469" y="4201422"/>
              <a:ext cx="812800" cy="658812"/>
              <a:chOff x="-26" y="1473"/>
              <a:chExt cx="981" cy="1105"/>
            </a:xfrm>
          </p:grpSpPr>
          <p:pic>
            <p:nvPicPr>
              <p:cNvPr descr="desktop_computer_stylized_medium" id="2234" name="Google Shape;2234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26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5" name="Google Shape;2235;p3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236" name="Google Shape;2236;p39"/>
            <p:cNvCxnSpPr/>
            <p:nvPr/>
          </p:nvCxnSpPr>
          <p:spPr>
            <a:xfrm rot="10800000">
              <a:off x="6872122" y="3639236"/>
              <a:ext cx="25483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237" name="Google Shape;2237;p39"/>
            <p:cNvGrpSpPr/>
            <p:nvPr/>
          </p:nvGrpSpPr>
          <p:grpSpPr>
            <a:xfrm>
              <a:off x="5984944" y="5952710"/>
              <a:ext cx="812800" cy="658813"/>
              <a:chOff x="-44" y="1473"/>
              <a:chExt cx="981" cy="1105"/>
            </a:xfrm>
          </p:grpSpPr>
          <p:pic>
            <p:nvPicPr>
              <p:cNvPr descr="desktop_computer_stylized_medium" id="2238" name="Google Shape;2238;p3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39" name="Google Shape;2239;p3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0" name="Google Shape;2240;p39"/>
            <p:cNvSpPr txBox="1"/>
            <p:nvPr/>
          </p:nvSpPr>
          <p:spPr>
            <a:xfrm>
              <a:off x="7019858" y="3246090"/>
              <a:ext cx="1425483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137.196.7.78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39"/>
            <p:cNvSpPr txBox="1"/>
            <p:nvPr/>
          </p:nvSpPr>
          <p:spPr>
            <a:xfrm>
              <a:off x="8056009" y="5130248"/>
              <a:ext cx="1425483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39"/>
            <p:cNvSpPr txBox="1"/>
            <p:nvPr/>
          </p:nvSpPr>
          <p:spPr>
            <a:xfrm>
              <a:off x="6899276" y="5947742"/>
              <a:ext cx="1425483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137.196.7.88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39"/>
            <p:cNvSpPr txBox="1"/>
            <p:nvPr/>
          </p:nvSpPr>
          <p:spPr>
            <a:xfrm>
              <a:off x="3974753" y="5170004"/>
              <a:ext cx="1425483" cy="3999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137.196.7.23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4" name="Google Shape;2244;p39"/>
          <p:cNvGrpSpPr/>
          <p:nvPr/>
        </p:nvGrpSpPr>
        <p:grpSpPr>
          <a:xfrm>
            <a:off x="1446381" y="2663687"/>
            <a:ext cx="3653512" cy="2923999"/>
            <a:chOff x="1446381" y="2663687"/>
            <a:chExt cx="3653512" cy="2923999"/>
          </a:xfrm>
        </p:grpSpPr>
        <p:grpSp>
          <p:nvGrpSpPr>
            <p:cNvPr id="2245" name="Google Shape;2245;p39"/>
            <p:cNvGrpSpPr/>
            <p:nvPr/>
          </p:nvGrpSpPr>
          <p:grpSpPr>
            <a:xfrm>
              <a:off x="2754559" y="2663687"/>
              <a:ext cx="479618" cy="437323"/>
              <a:chOff x="2317237" y="2601212"/>
              <a:chExt cx="479618" cy="437323"/>
            </a:xfrm>
          </p:grpSpPr>
          <p:sp>
            <p:nvSpPr>
              <p:cNvPr id="2246" name="Google Shape;2246;p39"/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7" name="Google Shape;2247;p39"/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8" name="Google Shape;2248;p39"/>
            <p:cNvGrpSpPr/>
            <p:nvPr/>
          </p:nvGrpSpPr>
          <p:grpSpPr>
            <a:xfrm>
              <a:off x="2463958" y="5150363"/>
              <a:ext cx="479618" cy="437323"/>
              <a:chOff x="2317237" y="2601212"/>
              <a:chExt cx="479618" cy="437323"/>
            </a:xfrm>
          </p:grpSpPr>
          <p:sp>
            <p:nvSpPr>
              <p:cNvPr id="2249" name="Google Shape;2249;p39"/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0" name="Google Shape;2250;p39"/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1" name="Google Shape;2251;p39"/>
            <p:cNvGrpSpPr/>
            <p:nvPr/>
          </p:nvGrpSpPr>
          <p:grpSpPr>
            <a:xfrm>
              <a:off x="1446381" y="3530757"/>
              <a:ext cx="479618" cy="437323"/>
              <a:chOff x="2317237" y="2601212"/>
              <a:chExt cx="479618" cy="437323"/>
            </a:xfrm>
          </p:grpSpPr>
          <p:sp>
            <p:nvSpPr>
              <p:cNvPr id="2252" name="Google Shape;2252;p39"/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3" name="Google Shape;2253;p39"/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54" name="Google Shape;2254;p39"/>
            <p:cNvGrpSpPr/>
            <p:nvPr/>
          </p:nvGrpSpPr>
          <p:grpSpPr>
            <a:xfrm>
              <a:off x="4620275" y="3785389"/>
              <a:ext cx="479618" cy="437323"/>
              <a:chOff x="2317237" y="2601212"/>
              <a:chExt cx="479618" cy="437323"/>
            </a:xfrm>
          </p:grpSpPr>
          <p:sp>
            <p:nvSpPr>
              <p:cNvPr id="2255" name="Google Shape;2255;p39"/>
              <p:cNvSpPr/>
              <p:nvPr/>
            </p:nvSpPr>
            <p:spPr>
              <a:xfrm>
                <a:off x="2381605" y="2654222"/>
                <a:ext cx="344557" cy="384313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6" name="Google Shape;2256;p39"/>
              <p:cNvSpPr txBox="1"/>
              <p:nvPr/>
            </p:nvSpPr>
            <p:spPr>
              <a:xfrm>
                <a:off x="2317237" y="2601212"/>
                <a:ext cx="47961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7" name="Google Shape;2257;p39"/>
          <p:cNvSpPr txBox="1"/>
          <p:nvPr/>
        </p:nvSpPr>
        <p:spPr>
          <a:xfrm>
            <a:off x="5722399" y="2817575"/>
            <a:ext cx="5472170" cy="29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1" marL="6953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IP/MAC address mappings for some LAN nodes: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&lt; IP address; MAC address; TTL&gt;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TTL (Time To Live): time after which address mapping will be forgotten (typically 20 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3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59" name="Google Shape;2259;p3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0" name="Google Shape;2260;p39"/>
          <p:cNvSpPr/>
          <p:nvPr/>
        </p:nvSpPr>
        <p:spPr>
          <a:xfrm>
            <a:off x="393111" y="727493"/>
            <a:ext cx="452861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ARP: Address Resolution Protocol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" name="Google Shape;131;p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4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6" name="Google Shape;2266;p40"/>
          <p:cNvCxnSpPr/>
          <p:nvPr/>
        </p:nvCxnSpPr>
        <p:spPr>
          <a:xfrm>
            <a:off x="5103533" y="4310144"/>
            <a:ext cx="90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7" name="Google Shape;2267;p40"/>
          <p:cNvCxnSpPr/>
          <p:nvPr/>
        </p:nvCxnSpPr>
        <p:spPr>
          <a:xfrm>
            <a:off x="6888024" y="3390291"/>
            <a:ext cx="0" cy="6556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68" name="Google Shape;2268;p40"/>
          <p:cNvCxnSpPr/>
          <p:nvPr/>
        </p:nvCxnSpPr>
        <p:spPr>
          <a:xfrm rot="10800000">
            <a:off x="6664393" y="5337533"/>
            <a:ext cx="0" cy="438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69" name="Google Shape;2269;p40"/>
          <p:cNvSpPr/>
          <p:nvPr/>
        </p:nvSpPr>
        <p:spPr>
          <a:xfrm>
            <a:off x="5730736" y="3632282"/>
            <a:ext cx="2046288" cy="2049462"/>
          </a:xfrm>
          <a:custGeom>
            <a:rect b="b" l="l" r="r" t="t"/>
            <a:pathLst>
              <a:path extrusionOk="0" h="1255" w="1292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0" name="Google Shape;2270;p40"/>
          <p:cNvCxnSpPr/>
          <p:nvPr/>
        </p:nvCxnSpPr>
        <p:spPr>
          <a:xfrm rot="10800000">
            <a:off x="7751624" y="4359151"/>
            <a:ext cx="7969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71" name="Google Shape;2271;p40"/>
          <p:cNvCxnSpPr/>
          <p:nvPr/>
        </p:nvCxnSpPr>
        <p:spPr>
          <a:xfrm rot="10800000">
            <a:off x="8310126" y="447516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2" name="Google Shape;2272;p40"/>
          <p:cNvSpPr txBox="1"/>
          <p:nvPr/>
        </p:nvSpPr>
        <p:spPr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58-23-D7-FA-20-B0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40"/>
          <p:cNvSpPr/>
          <p:nvPr/>
        </p:nvSpPr>
        <p:spPr>
          <a:xfrm>
            <a:off x="6793652" y="339211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274" name="Google Shape;2274;p40"/>
          <p:cNvGrpSpPr/>
          <p:nvPr/>
        </p:nvGrpSpPr>
        <p:grpSpPr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descr="desktop_computer_stylized_medium" id="2275" name="Google Shape;227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6" name="Google Shape;2276;p4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7" name="Google Shape;2277;p40"/>
          <p:cNvSpPr/>
          <p:nvPr/>
        </p:nvSpPr>
        <p:spPr>
          <a:xfrm>
            <a:off x="6592477" y="564542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78" name="Google Shape;2278;p40"/>
          <p:cNvSpPr/>
          <p:nvPr/>
        </p:nvSpPr>
        <p:spPr>
          <a:xfrm rot="5400000">
            <a:off x="8336659" y="424036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279" name="Google Shape;2279;p40"/>
          <p:cNvGrpSpPr/>
          <p:nvPr/>
        </p:nvGrpSpPr>
        <p:grpSpPr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descr="desktop_computer_stylized_medium" id="2280" name="Google Shape;2280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1" name="Google Shape;2281;p4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2" name="Google Shape;2282;p40"/>
          <p:cNvGrpSpPr/>
          <p:nvPr/>
        </p:nvGrpSpPr>
        <p:grpSpPr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descr="desktop_computer_stylized_medium" id="2283" name="Google Shape;2283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4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5" name="Google Shape;2285;p40"/>
          <p:cNvSpPr txBox="1"/>
          <p:nvPr/>
        </p:nvSpPr>
        <p:spPr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40"/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40"/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40"/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40"/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0" name="Google Shape;2290;p40"/>
          <p:cNvCxnSpPr/>
          <p:nvPr/>
        </p:nvCxnSpPr>
        <p:spPr>
          <a:xfrm rot="10800000">
            <a:off x="5305073" y="446571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91" name="Google Shape;2291;p40"/>
          <p:cNvSpPr txBox="1"/>
          <p:nvPr/>
        </p:nvSpPr>
        <p:spPr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71-65-F7-2B-08-53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40"/>
          <p:cNvSpPr/>
          <p:nvPr/>
        </p:nvSpPr>
        <p:spPr>
          <a:xfrm rot="5400000">
            <a:off x="5166994" y="417844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293" name="Google Shape;2293;p40"/>
          <p:cNvGrpSpPr/>
          <p:nvPr/>
        </p:nvGrpSpPr>
        <p:grpSpPr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descr="desktop_computer_stylized_medium" id="2294" name="Google Shape;2294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5" name="Google Shape;2295;p40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96" name="Google Shape;2296;p40"/>
          <p:cNvSpPr txBox="1"/>
          <p:nvPr/>
        </p:nvSpPr>
        <p:spPr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7" name="Google Shape;2297;p40"/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8" name="Google Shape;2298;p40"/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2299" name="Google Shape;2299;p40"/>
            <p:cNvSpPr/>
            <p:nvPr/>
          </p:nvSpPr>
          <p:spPr>
            <a:xfrm>
              <a:off x="3617843" y="2842867"/>
              <a:ext cx="477079" cy="1075221"/>
            </a:xfrm>
            <a:custGeom>
              <a:rect b="b" l="l" r="r" t="t"/>
              <a:pathLst>
                <a:path extrusionOk="0" h="1051327" w="477079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00" name="Google Shape;2300;p40"/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2301" name="Google Shape;2301;p40"/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2" name="Google Shape;2302;p40"/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 table in </a:t>
                </a:r>
                <a:r>
                  <a:rPr b="0" i="0" lang="en-US" sz="1800" u="none" cap="none" strike="noStrike">
                    <a:solidFill>
                      <a:srgbClr val="0000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3" name="Google Shape;2303;p40"/>
              <p:cNvCxnSpPr/>
              <p:nvPr/>
            </p:nvCxnSpPr>
            <p:spPr>
              <a:xfrm>
                <a:off x="437324" y="3173896"/>
                <a:ext cx="318052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04" name="Google Shape;2304;p40"/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5" name="Google Shape;2305;p40"/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MAC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06" name="Google Shape;2306;p40"/>
              <p:cNvCxnSpPr/>
              <p:nvPr/>
            </p:nvCxnSpPr>
            <p:spPr>
              <a:xfrm>
                <a:off x="1325218" y="2849218"/>
                <a:ext cx="0" cy="106335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07" name="Google Shape;2307;p40"/>
              <p:cNvCxnSpPr/>
              <p:nvPr/>
            </p:nvCxnSpPr>
            <p:spPr>
              <a:xfrm>
                <a:off x="3240152" y="2848944"/>
                <a:ext cx="0" cy="10604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08" name="Google Shape;2308;p40"/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TTL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09" name="Google Shape;2309;p40"/>
          <p:cNvSpPr txBox="1"/>
          <p:nvPr/>
        </p:nvSpPr>
        <p:spPr>
          <a:xfrm>
            <a:off x="425257" y="1329898"/>
            <a:ext cx="10068822" cy="886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 wants to send datagram to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3524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B’s MAC address not in A’s ARP table, so A uses ARP to find B’s MAC address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10" name="Google Shape;2310;p40"/>
          <p:cNvGrpSpPr/>
          <p:nvPr/>
        </p:nvGrpSpPr>
        <p:grpSpPr>
          <a:xfrm>
            <a:off x="689113" y="2175367"/>
            <a:ext cx="5579166" cy="1015663"/>
            <a:chOff x="689113" y="2070437"/>
            <a:chExt cx="5579166" cy="1015663"/>
          </a:xfrm>
        </p:grpSpPr>
        <p:sp>
          <p:nvSpPr>
            <p:cNvPr id="2311" name="Google Shape;2311;p40"/>
            <p:cNvSpPr txBox="1"/>
            <p:nvPr/>
          </p:nvSpPr>
          <p:spPr>
            <a:xfrm>
              <a:off x="993914" y="2070437"/>
              <a:ext cx="5274365" cy="1015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231775" lvl="0" marL="231775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broadcasts ARP query, containing B's IP addr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34950" lvl="1" marL="404813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destination MAC address = FF-FF-FF-FF-FF-FF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34950" lvl="1" marL="404813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 nodes on LAN receive ARP query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2" name="Google Shape;2312;p40"/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313" name="Google Shape;2313;p40"/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4" name="Google Shape;2314;p40"/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15" name="Google Shape;2315;p40"/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2316" name="Google Shape;2316;p40"/>
            <p:cNvSpPr/>
            <p:nvPr/>
          </p:nvSpPr>
          <p:spPr>
            <a:xfrm>
              <a:off x="7269663" y="168712"/>
              <a:ext cx="3357443" cy="1491377"/>
            </a:xfrm>
            <a:custGeom>
              <a:rect b="b" l="l" r="r" t="t"/>
              <a:pathLst>
                <a:path extrusionOk="0" h="1491377" w="3070984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7058"/>
                  </a:srgbClr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40"/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40"/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 MAC:  </a:t>
              </a: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71-65-F7-2B-08-53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Source IP: 137.196.7.23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IP address: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9" name="Google Shape;2319;p40"/>
          <p:cNvGrpSpPr/>
          <p:nvPr/>
        </p:nvGrpSpPr>
        <p:grpSpPr>
          <a:xfrm>
            <a:off x="5367131" y="3596877"/>
            <a:ext cx="2849218" cy="2007708"/>
            <a:chOff x="437322" y="4803913"/>
            <a:chExt cx="2849218" cy="2007708"/>
          </a:xfrm>
        </p:grpSpPr>
        <p:sp>
          <p:nvSpPr>
            <p:cNvPr id="2320" name="Google Shape;2320;p40"/>
            <p:cNvSpPr/>
            <p:nvPr/>
          </p:nvSpPr>
          <p:spPr>
            <a:xfrm rot="5400000">
              <a:off x="1335154" y="6172202"/>
              <a:ext cx="1073429" cy="205408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67058"/>
                  </a:srgbClr>
                </a:gs>
                <a:gs pos="49500">
                  <a:srgbClr val="B3C6E7"/>
                </a:gs>
                <a:gs pos="98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40"/>
            <p:cNvSpPr/>
            <p:nvPr/>
          </p:nvSpPr>
          <p:spPr>
            <a:xfrm rot="-5400000">
              <a:off x="1408044" y="5105399"/>
              <a:ext cx="775252" cy="172279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67058"/>
                  </a:srgbClr>
                </a:gs>
                <a:gs pos="49500">
                  <a:srgbClr val="B3C6E7"/>
                </a:gs>
                <a:gs pos="98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p40"/>
            <p:cNvSpPr/>
            <p:nvPr/>
          </p:nvSpPr>
          <p:spPr>
            <a:xfrm>
              <a:off x="437322" y="5499652"/>
              <a:ext cx="2849218" cy="15902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67058"/>
                  </a:srgbClr>
                </a:gs>
                <a:gs pos="49500">
                  <a:srgbClr val="B3C6E7"/>
                </a:gs>
                <a:gs pos="98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23" name="Google Shape;2323;p40"/>
            <p:cNvGrpSpPr/>
            <p:nvPr/>
          </p:nvGrpSpPr>
          <p:grpSpPr>
            <a:xfrm>
              <a:off x="1487255" y="5177985"/>
              <a:ext cx="587606" cy="741718"/>
              <a:chOff x="375561" y="297711"/>
              <a:chExt cx="1252683" cy="2138362"/>
            </a:xfrm>
          </p:grpSpPr>
          <p:sp>
            <p:nvSpPr>
              <p:cNvPr id="2324" name="Google Shape;2324;p40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5" name="Google Shape;2325;p40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rect b="b" l="l" r="r" t="t"/>
                <a:pathLst>
                  <a:path extrusionOk="0" h="758069" w="1248448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6" name="Google Shape;2326;p40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7" name="Google Shape;2327;p40"/>
          <p:cNvGrpSpPr/>
          <p:nvPr/>
        </p:nvGrpSpPr>
        <p:grpSpPr>
          <a:xfrm>
            <a:off x="5817705" y="4121995"/>
            <a:ext cx="410817" cy="461665"/>
            <a:chOff x="2292626" y="5618921"/>
            <a:chExt cx="410817" cy="461665"/>
          </a:xfrm>
        </p:grpSpPr>
        <p:sp>
          <p:nvSpPr>
            <p:cNvPr id="2328" name="Google Shape;2328;p40"/>
            <p:cNvSpPr/>
            <p:nvPr/>
          </p:nvSpPr>
          <p:spPr>
            <a:xfrm>
              <a:off x="2292626" y="5645426"/>
              <a:ext cx="410817" cy="410817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40"/>
            <p:cNvSpPr txBox="1"/>
            <p:nvPr/>
          </p:nvSpPr>
          <p:spPr>
            <a:xfrm>
              <a:off x="2319130" y="5618921"/>
              <a:ext cx="34015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30" name="Google Shape;2330;p40"/>
          <p:cNvSpPr txBox="1"/>
          <p:nvPr/>
        </p:nvSpPr>
        <p:spPr>
          <a:xfrm>
            <a:off x="7623617" y="2453566"/>
            <a:ext cx="398528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frame (sent to FF-FF-FF-FF-FF-FF)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4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32" name="Google Shape;2332;p4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3" name="Google Shape;2333;p40"/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ARP Protocol in action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9" name="Google Shape;2339;p41"/>
          <p:cNvCxnSpPr/>
          <p:nvPr/>
        </p:nvCxnSpPr>
        <p:spPr>
          <a:xfrm>
            <a:off x="5103533" y="4310144"/>
            <a:ext cx="90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0" name="Google Shape;2340;p41"/>
          <p:cNvCxnSpPr/>
          <p:nvPr/>
        </p:nvCxnSpPr>
        <p:spPr>
          <a:xfrm>
            <a:off x="6888024" y="3390291"/>
            <a:ext cx="0" cy="6556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1" name="Google Shape;2341;p41"/>
          <p:cNvCxnSpPr/>
          <p:nvPr/>
        </p:nvCxnSpPr>
        <p:spPr>
          <a:xfrm rot="10800000">
            <a:off x="6664393" y="5337533"/>
            <a:ext cx="0" cy="438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2" name="Google Shape;2342;p41"/>
          <p:cNvSpPr/>
          <p:nvPr/>
        </p:nvSpPr>
        <p:spPr>
          <a:xfrm>
            <a:off x="5730736" y="3632282"/>
            <a:ext cx="2046288" cy="2049462"/>
          </a:xfrm>
          <a:custGeom>
            <a:rect b="b" l="l" r="r" t="t"/>
            <a:pathLst>
              <a:path extrusionOk="0" h="1255" w="1292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3" name="Google Shape;2343;p41"/>
          <p:cNvCxnSpPr/>
          <p:nvPr/>
        </p:nvCxnSpPr>
        <p:spPr>
          <a:xfrm rot="10800000">
            <a:off x="7751624" y="4359151"/>
            <a:ext cx="7969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4" name="Google Shape;2344;p41"/>
          <p:cNvCxnSpPr/>
          <p:nvPr/>
        </p:nvCxnSpPr>
        <p:spPr>
          <a:xfrm rot="10800000">
            <a:off x="8310126" y="447516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45" name="Google Shape;2345;p41"/>
          <p:cNvSpPr txBox="1"/>
          <p:nvPr/>
        </p:nvSpPr>
        <p:spPr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58-23-D7-FA-20-B0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41"/>
          <p:cNvSpPr/>
          <p:nvPr/>
        </p:nvSpPr>
        <p:spPr>
          <a:xfrm>
            <a:off x="6793652" y="339211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347" name="Google Shape;2347;p41"/>
          <p:cNvGrpSpPr/>
          <p:nvPr/>
        </p:nvGrpSpPr>
        <p:grpSpPr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descr="desktop_computer_stylized_medium" id="2348" name="Google Shape;2348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9" name="Google Shape;2349;p4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0" name="Google Shape;2350;p41"/>
          <p:cNvSpPr/>
          <p:nvPr/>
        </p:nvSpPr>
        <p:spPr>
          <a:xfrm>
            <a:off x="6592477" y="564542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51" name="Google Shape;2351;p41"/>
          <p:cNvSpPr/>
          <p:nvPr/>
        </p:nvSpPr>
        <p:spPr>
          <a:xfrm rot="5400000">
            <a:off x="8336659" y="424036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352" name="Google Shape;2352;p41"/>
          <p:cNvGrpSpPr/>
          <p:nvPr/>
        </p:nvGrpSpPr>
        <p:grpSpPr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descr="desktop_computer_stylized_medium" id="2353" name="Google Shape;2353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4" name="Google Shape;2354;p4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5" name="Google Shape;2355;p41"/>
          <p:cNvGrpSpPr/>
          <p:nvPr/>
        </p:nvGrpSpPr>
        <p:grpSpPr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descr="desktop_computer_stylized_medium" id="2356" name="Google Shape;2356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7" name="Google Shape;2357;p4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8" name="Google Shape;2358;p41"/>
          <p:cNvSpPr txBox="1"/>
          <p:nvPr/>
        </p:nvSpPr>
        <p:spPr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9" name="Google Shape;2359;p41"/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0" name="Google Shape;2360;p41"/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1" name="Google Shape;2361;p41"/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2" name="Google Shape;2362;p41"/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63" name="Google Shape;2363;p41"/>
          <p:cNvCxnSpPr/>
          <p:nvPr/>
        </p:nvCxnSpPr>
        <p:spPr>
          <a:xfrm rot="10800000">
            <a:off x="5305073" y="446571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64" name="Google Shape;2364;p41"/>
          <p:cNvSpPr txBox="1"/>
          <p:nvPr/>
        </p:nvSpPr>
        <p:spPr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71-65-F7-2B-08-53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p41"/>
          <p:cNvSpPr/>
          <p:nvPr/>
        </p:nvSpPr>
        <p:spPr>
          <a:xfrm rot="5400000">
            <a:off x="5166994" y="417844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366" name="Google Shape;2366;p41"/>
          <p:cNvGrpSpPr/>
          <p:nvPr/>
        </p:nvGrpSpPr>
        <p:grpSpPr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descr="desktop_computer_stylized_medium" id="2367" name="Google Shape;2367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8" name="Google Shape;2368;p4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69" name="Google Shape;2369;p41"/>
          <p:cNvSpPr txBox="1"/>
          <p:nvPr/>
        </p:nvSpPr>
        <p:spPr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0" name="Google Shape;2370;p41"/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71" name="Google Shape;2371;p41"/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2372" name="Google Shape;2372;p41"/>
            <p:cNvSpPr/>
            <p:nvPr/>
          </p:nvSpPr>
          <p:spPr>
            <a:xfrm>
              <a:off x="3617843" y="2842867"/>
              <a:ext cx="477079" cy="1075221"/>
            </a:xfrm>
            <a:custGeom>
              <a:rect b="b" l="l" r="r" t="t"/>
              <a:pathLst>
                <a:path extrusionOk="0" h="1051327" w="477079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73" name="Google Shape;2373;p41"/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2374" name="Google Shape;2374;p41"/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5" name="Google Shape;2375;p41"/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 table in </a:t>
                </a:r>
                <a:r>
                  <a:rPr b="0" i="0" lang="en-US" sz="1800" u="none" cap="none" strike="noStrike">
                    <a:solidFill>
                      <a:srgbClr val="0000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76" name="Google Shape;2376;p41"/>
              <p:cNvCxnSpPr/>
              <p:nvPr/>
            </p:nvCxnSpPr>
            <p:spPr>
              <a:xfrm>
                <a:off x="437324" y="3173896"/>
                <a:ext cx="318052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77" name="Google Shape;2377;p41"/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8" name="Google Shape;2378;p41"/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MAC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379" name="Google Shape;2379;p41"/>
              <p:cNvCxnSpPr/>
              <p:nvPr/>
            </p:nvCxnSpPr>
            <p:spPr>
              <a:xfrm>
                <a:off x="1325218" y="2849218"/>
                <a:ext cx="0" cy="106335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380" name="Google Shape;2380;p41"/>
              <p:cNvCxnSpPr/>
              <p:nvPr/>
            </p:nvCxnSpPr>
            <p:spPr>
              <a:xfrm>
                <a:off x="3240152" y="2848944"/>
                <a:ext cx="0" cy="10604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381" name="Google Shape;2381;p41"/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TTL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82" name="Google Shape;2382;p41"/>
          <p:cNvSpPr txBox="1"/>
          <p:nvPr/>
        </p:nvSpPr>
        <p:spPr>
          <a:xfrm>
            <a:off x="450697" y="1329165"/>
            <a:ext cx="10068822" cy="9618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 wants to send datagram to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3524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B’s MAC address not in A’s ARP table, so A uses ARP to find B’s MAC address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83" name="Google Shape;2383;p41"/>
          <p:cNvGrpSpPr/>
          <p:nvPr/>
        </p:nvGrpSpPr>
        <p:grpSpPr>
          <a:xfrm>
            <a:off x="7730987" y="5422150"/>
            <a:ext cx="4222474" cy="769441"/>
            <a:chOff x="689113" y="2308977"/>
            <a:chExt cx="4222474" cy="769441"/>
          </a:xfrm>
        </p:grpSpPr>
        <p:sp>
          <p:nvSpPr>
            <p:cNvPr id="2384" name="Google Shape;2384;p41"/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349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replies to A with ARP response, giving its MAC 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85" name="Google Shape;2385;p41"/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386" name="Google Shape;2386;p41"/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7" name="Google Shape;2387;p41"/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388" name="Google Shape;2388;p41"/>
          <p:cNvGrpSpPr/>
          <p:nvPr/>
        </p:nvGrpSpPr>
        <p:grpSpPr>
          <a:xfrm>
            <a:off x="6633558" y="2781868"/>
            <a:ext cx="4272980" cy="1554072"/>
            <a:chOff x="7269663" y="106017"/>
            <a:chExt cx="4272980" cy="1554072"/>
          </a:xfrm>
        </p:grpSpPr>
        <p:sp>
          <p:nvSpPr>
            <p:cNvPr id="2389" name="Google Shape;2389;p41"/>
            <p:cNvSpPr/>
            <p:nvPr/>
          </p:nvSpPr>
          <p:spPr>
            <a:xfrm>
              <a:off x="7269663" y="168712"/>
              <a:ext cx="3357443" cy="1491377"/>
            </a:xfrm>
            <a:custGeom>
              <a:rect b="b" l="l" r="r" t="t"/>
              <a:pathLst>
                <a:path extrusionOk="0" h="1491377" w="3070984">
                  <a:moveTo>
                    <a:pt x="3" y="1165451"/>
                  </a:moveTo>
                  <a:cubicBezTo>
                    <a:pt x="145598" y="1121700"/>
                    <a:pt x="1219590" y="114212"/>
                    <a:pt x="1279362" y="0"/>
                  </a:cubicBezTo>
                  <a:cubicBezTo>
                    <a:pt x="1163476" y="1035639"/>
                    <a:pt x="985249" y="923350"/>
                    <a:pt x="3070984" y="923279"/>
                  </a:cubicBezTo>
                  <a:cubicBezTo>
                    <a:pt x="2279368" y="1124493"/>
                    <a:pt x="913470" y="1245953"/>
                    <a:pt x="311787" y="1491377"/>
                  </a:cubicBezTo>
                  <a:cubicBezTo>
                    <a:pt x="312912" y="1365065"/>
                    <a:pt x="-1122" y="1291763"/>
                    <a:pt x="3" y="116545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67058"/>
                  </a:srgbClr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41"/>
            <p:cNvSpPr/>
            <p:nvPr/>
          </p:nvSpPr>
          <p:spPr>
            <a:xfrm>
              <a:off x="8613913" y="106017"/>
              <a:ext cx="2743200" cy="1020417"/>
            </a:xfrm>
            <a:prstGeom prst="rect">
              <a:avLst/>
            </a:prstGeom>
            <a:solidFill>
              <a:srgbClr val="F2F2F2"/>
            </a:solidFill>
            <a:ln cap="flat" cmpd="sng" w="12700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41"/>
            <p:cNvSpPr txBox="1"/>
            <p:nvPr/>
          </p:nvSpPr>
          <p:spPr>
            <a:xfrm>
              <a:off x="8610903" y="117460"/>
              <a:ext cx="2931740" cy="10464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IP address: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137.196.7.14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Target MAC address: 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 58-23-D7-FA-20-B0</a:t>
              </a:r>
              <a:endPara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2" name="Google Shape;2392;p41"/>
          <p:cNvGrpSpPr/>
          <p:nvPr/>
        </p:nvGrpSpPr>
        <p:grpSpPr>
          <a:xfrm>
            <a:off x="5367131" y="3970949"/>
            <a:ext cx="2849218" cy="741718"/>
            <a:chOff x="5367131" y="3866019"/>
            <a:chExt cx="2849218" cy="741718"/>
          </a:xfrm>
        </p:grpSpPr>
        <p:sp>
          <p:nvSpPr>
            <p:cNvPr id="2393" name="Google Shape;2393;p41"/>
            <p:cNvSpPr/>
            <p:nvPr/>
          </p:nvSpPr>
          <p:spPr>
            <a:xfrm rot="10800000">
              <a:off x="5367131" y="4187686"/>
              <a:ext cx="2849218" cy="15902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67058"/>
                  </a:srgbClr>
                </a:gs>
                <a:gs pos="49500">
                  <a:srgbClr val="B3C6E7"/>
                </a:gs>
                <a:gs pos="98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94" name="Google Shape;2394;p41"/>
            <p:cNvGrpSpPr/>
            <p:nvPr/>
          </p:nvGrpSpPr>
          <p:grpSpPr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2395" name="Google Shape;2395;p41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6" name="Google Shape;2396;p41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rect b="b" l="l" r="r" t="t"/>
                <a:pathLst>
                  <a:path extrusionOk="0" h="758069" w="1248448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7" name="Google Shape;2397;p41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8" name="Google Shape;2398;p41"/>
            <p:cNvGrpSpPr/>
            <p:nvPr/>
          </p:nvGrpSpPr>
          <p:grpSpPr>
            <a:xfrm>
              <a:off x="7434470" y="4043570"/>
              <a:ext cx="410817" cy="461665"/>
              <a:chOff x="2292626" y="5618921"/>
              <a:chExt cx="410817" cy="461665"/>
            </a:xfrm>
          </p:grpSpPr>
          <p:sp>
            <p:nvSpPr>
              <p:cNvPr id="2399" name="Google Shape;2399;p41"/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0" name="Google Shape;2400;p41"/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1" name="Google Shape;2401;p41"/>
          <p:cNvSpPr txBox="1"/>
          <p:nvPr/>
        </p:nvSpPr>
        <p:spPr>
          <a:xfrm>
            <a:off x="7901911" y="2228279"/>
            <a:ext cx="295161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 message into Ethernet frame (sent to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71-65-F7-2B-08-53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p4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3" name="Google Shape;2403;p4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4" name="Google Shape;2404;p41"/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ARP Protocol in action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10" name="Google Shape;2410;p42"/>
          <p:cNvCxnSpPr/>
          <p:nvPr/>
        </p:nvCxnSpPr>
        <p:spPr>
          <a:xfrm>
            <a:off x="5103533" y="4310144"/>
            <a:ext cx="901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1" name="Google Shape;2411;p42"/>
          <p:cNvCxnSpPr/>
          <p:nvPr/>
        </p:nvCxnSpPr>
        <p:spPr>
          <a:xfrm>
            <a:off x="6888024" y="3390291"/>
            <a:ext cx="0" cy="6556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2" name="Google Shape;2412;p42"/>
          <p:cNvCxnSpPr/>
          <p:nvPr/>
        </p:nvCxnSpPr>
        <p:spPr>
          <a:xfrm rot="10800000">
            <a:off x="6664393" y="5337533"/>
            <a:ext cx="0" cy="4381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3" name="Google Shape;2413;p42"/>
          <p:cNvSpPr/>
          <p:nvPr/>
        </p:nvSpPr>
        <p:spPr>
          <a:xfrm>
            <a:off x="5730736" y="3632282"/>
            <a:ext cx="2046288" cy="2049462"/>
          </a:xfrm>
          <a:custGeom>
            <a:rect b="b" l="l" r="r" t="t"/>
            <a:pathLst>
              <a:path extrusionOk="0" h="1255" w="1292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14" name="Google Shape;2414;p42"/>
          <p:cNvCxnSpPr/>
          <p:nvPr/>
        </p:nvCxnSpPr>
        <p:spPr>
          <a:xfrm rot="10800000">
            <a:off x="7751624" y="4359151"/>
            <a:ext cx="7969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15" name="Google Shape;2415;p42"/>
          <p:cNvCxnSpPr/>
          <p:nvPr/>
        </p:nvCxnSpPr>
        <p:spPr>
          <a:xfrm rot="10800000">
            <a:off x="8310126" y="447516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6" name="Google Shape;2416;p42"/>
          <p:cNvSpPr txBox="1"/>
          <p:nvPr/>
        </p:nvSpPr>
        <p:spPr>
          <a:xfrm>
            <a:off x="8213996" y="4817733"/>
            <a:ext cx="17399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58-23-D7-FA-20-B0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42"/>
          <p:cNvSpPr/>
          <p:nvPr/>
        </p:nvSpPr>
        <p:spPr>
          <a:xfrm>
            <a:off x="6793652" y="339211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418" name="Google Shape;2418;p42"/>
          <p:cNvGrpSpPr/>
          <p:nvPr/>
        </p:nvGrpSpPr>
        <p:grpSpPr>
          <a:xfrm>
            <a:off x="6335022" y="2859441"/>
            <a:ext cx="812800" cy="658813"/>
            <a:chOff x="-44" y="1473"/>
            <a:chExt cx="981" cy="1105"/>
          </a:xfrm>
        </p:grpSpPr>
        <p:pic>
          <p:nvPicPr>
            <p:cNvPr descr="desktop_computer_stylized_medium" id="2419" name="Google Shape;2419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0" name="Google Shape;2420;p4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1" name="Google Shape;2421;p42"/>
          <p:cNvSpPr/>
          <p:nvPr/>
        </p:nvSpPr>
        <p:spPr>
          <a:xfrm>
            <a:off x="6592477" y="5645423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2" name="Google Shape;2422;p42"/>
          <p:cNvSpPr/>
          <p:nvPr/>
        </p:nvSpPr>
        <p:spPr>
          <a:xfrm rot="5400000">
            <a:off x="8336659" y="424036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423" name="Google Shape;2423;p42"/>
          <p:cNvGrpSpPr/>
          <p:nvPr/>
        </p:nvGrpSpPr>
        <p:grpSpPr>
          <a:xfrm>
            <a:off x="8184868" y="4087689"/>
            <a:ext cx="812800" cy="658812"/>
            <a:chOff x="-26" y="1473"/>
            <a:chExt cx="981" cy="1105"/>
          </a:xfrm>
        </p:grpSpPr>
        <p:pic>
          <p:nvPicPr>
            <p:cNvPr descr="desktop_computer_stylized_medium" id="2424" name="Google Shape;2424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26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5" name="Google Shape;2425;p4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6" name="Google Shape;2426;p42"/>
          <p:cNvGrpSpPr/>
          <p:nvPr/>
        </p:nvGrpSpPr>
        <p:grpSpPr>
          <a:xfrm>
            <a:off x="6137343" y="5838977"/>
            <a:ext cx="812800" cy="658813"/>
            <a:chOff x="-44" y="1473"/>
            <a:chExt cx="981" cy="1105"/>
          </a:xfrm>
        </p:grpSpPr>
        <p:pic>
          <p:nvPicPr>
            <p:cNvPr descr="desktop_computer_stylized_medium" id="2427" name="Google Shape;242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8" name="Google Shape;2428;p4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9" name="Google Shape;2429;p42"/>
          <p:cNvSpPr txBox="1"/>
          <p:nvPr/>
        </p:nvSpPr>
        <p:spPr>
          <a:xfrm>
            <a:off x="8208408" y="5016515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137.196.7.14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42"/>
          <p:cNvSpPr txBox="1"/>
          <p:nvPr/>
        </p:nvSpPr>
        <p:spPr>
          <a:xfrm>
            <a:off x="8196469" y="3835414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p42"/>
          <p:cNvSpPr txBox="1"/>
          <p:nvPr/>
        </p:nvSpPr>
        <p:spPr>
          <a:xfrm>
            <a:off x="7116417" y="2702353"/>
            <a:ext cx="3513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42"/>
          <p:cNvSpPr txBox="1"/>
          <p:nvPr/>
        </p:nvSpPr>
        <p:spPr>
          <a:xfrm>
            <a:off x="6871252" y="6088283"/>
            <a:ext cx="3738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p42"/>
          <p:cNvSpPr txBox="1"/>
          <p:nvPr/>
        </p:nvSpPr>
        <p:spPr>
          <a:xfrm>
            <a:off x="3664223" y="3615962"/>
            <a:ext cx="11661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TTL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4" name="Google Shape;2434;p42"/>
          <p:cNvCxnSpPr/>
          <p:nvPr/>
        </p:nvCxnSpPr>
        <p:spPr>
          <a:xfrm rot="10800000">
            <a:off x="5305073" y="4465719"/>
            <a:ext cx="0" cy="3730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35" name="Google Shape;2435;p42"/>
          <p:cNvSpPr txBox="1"/>
          <p:nvPr/>
        </p:nvSpPr>
        <p:spPr>
          <a:xfrm>
            <a:off x="4387498" y="4840369"/>
            <a:ext cx="1689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71-65-F7-2B-08-53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42"/>
          <p:cNvSpPr/>
          <p:nvPr/>
        </p:nvSpPr>
        <p:spPr>
          <a:xfrm rot="5400000">
            <a:off x="5166994" y="4178448"/>
            <a:ext cx="16033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437" name="Google Shape;2437;p42"/>
          <p:cNvGrpSpPr/>
          <p:nvPr/>
        </p:nvGrpSpPr>
        <p:grpSpPr>
          <a:xfrm>
            <a:off x="4479021" y="3932319"/>
            <a:ext cx="812800" cy="658813"/>
            <a:chOff x="-44" y="1473"/>
            <a:chExt cx="981" cy="1105"/>
          </a:xfrm>
        </p:grpSpPr>
        <p:pic>
          <p:nvPicPr>
            <p:cNvPr descr="desktop_computer_stylized_medium" id="2438" name="Google Shape;243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9" name="Google Shape;2439;p4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0" name="Google Shape;2440;p42"/>
          <p:cNvSpPr txBox="1"/>
          <p:nvPr/>
        </p:nvSpPr>
        <p:spPr>
          <a:xfrm>
            <a:off x="4392191" y="5056271"/>
            <a:ext cx="1217612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137.196.7.23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42"/>
          <p:cNvSpPr txBox="1"/>
          <p:nvPr/>
        </p:nvSpPr>
        <p:spPr>
          <a:xfrm>
            <a:off x="5274361" y="3775779"/>
            <a:ext cx="3706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2" name="Google Shape;2442;p42"/>
          <p:cNvGrpSpPr/>
          <p:nvPr/>
        </p:nvGrpSpPr>
        <p:grpSpPr>
          <a:xfrm>
            <a:off x="1186072" y="3311953"/>
            <a:ext cx="3690728" cy="1373671"/>
            <a:chOff x="404194" y="2544417"/>
            <a:chExt cx="3690728" cy="1373671"/>
          </a:xfrm>
        </p:grpSpPr>
        <p:sp>
          <p:nvSpPr>
            <p:cNvPr id="2443" name="Google Shape;2443;p42"/>
            <p:cNvSpPr/>
            <p:nvPr/>
          </p:nvSpPr>
          <p:spPr>
            <a:xfrm>
              <a:off x="3617843" y="2842867"/>
              <a:ext cx="477079" cy="1075221"/>
            </a:xfrm>
            <a:custGeom>
              <a:rect b="b" l="l" r="r" t="t"/>
              <a:pathLst>
                <a:path extrusionOk="0" h="1051327" w="477079">
                  <a:moveTo>
                    <a:pt x="477079" y="357808"/>
                  </a:moveTo>
                  <a:lnTo>
                    <a:pt x="0" y="0"/>
                  </a:lnTo>
                  <a:lnTo>
                    <a:pt x="13253" y="1051327"/>
                  </a:lnTo>
                  <a:lnTo>
                    <a:pt x="384314" y="649356"/>
                  </a:lnTo>
                </a:path>
              </a:pathLst>
            </a:custGeom>
            <a:gradFill>
              <a:gsLst>
                <a:gs pos="0">
                  <a:schemeClr val="lt1"/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108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4" name="Google Shape;2444;p42"/>
            <p:cNvGrpSpPr/>
            <p:nvPr/>
          </p:nvGrpSpPr>
          <p:grpSpPr>
            <a:xfrm>
              <a:off x="404194" y="2544417"/>
              <a:ext cx="3379301" cy="1368152"/>
              <a:chOff x="404194" y="2544417"/>
              <a:chExt cx="3379301" cy="1368152"/>
            </a:xfrm>
          </p:grpSpPr>
          <p:sp>
            <p:nvSpPr>
              <p:cNvPr id="2445" name="Google Shape;2445;p42"/>
              <p:cNvSpPr/>
              <p:nvPr/>
            </p:nvSpPr>
            <p:spPr>
              <a:xfrm>
                <a:off x="450575" y="2849217"/>
                <a:ext cx="3180521" cy="1060174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6" name="Google Shape;2446;p42"/>
              <p:cNvSpPr txBox="1"/>
              <p:nvPr/>
            </p:nvSpPr>
            <p:spPr>
              <a:xfrm>
                <a:off x="530088" y="2544417"/>
                <a:ext cx="2796208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ARP table in </a:t>
                </a:r>
                <a:r>
                  <a:rPr b="0" i="0" lang="en-US" sz="1800" u="none" cap="none" strike="noStrike">
                    <a:solidFill>
                      <a:srgbClr val="0000A8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47" name="Google Shape;2447;p42"/>
              <p:cNvCxnSpPr/>
              <p:nvPr/>
            </p:nvCxnSpPr>
            <p:spPr>
              <a:xfrm>
                <a:off x="437324" y="3173896"/>
                <a:ext cx="3180520" cy="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48" name="Google Shape;2448;p42"/>
              <p:cNvSpPr txBox="1"/>
              <p:nvPr/>
            </p:nvSpPr>
            <p:spPr>
              <a:xfrm>
                <a:off x="404194" y="2829339"/>
                <a:ext cx="93427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IP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9" name="Google Shape;2449;p42"/>
              <p:cNvSpPr txBox="1"/>
              <p:nvPr/>
            </p:nvSpPr>
            <p:spPr>
              <a:xfrm>
                <a:off x="1616766" y="2849217"/>
                <a:ext cx="11661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MAC addr</a:t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50" name="Google Shape;2450;p42"/>
              <p:cNvCxnSpPr/>
              <p:nvPr/>
            </p:nvCxnSpPr>
            <p:spPr>
              <a:xfrm>
                <a:off x="1325218" y="2849218"/>
                <a:ext cx="0" cy="1063351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2451" name="Google Shape;2451;p42"/>
              <p:cNvCxnSpPr/>
              <p:nvPr/>
            </p:nvCxnSpPr>
            <p:spPr>
              <a:xfrm>
                <a:off x="3240152" y="2848944"/>
                <a:ext cx="0" cy="106045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sp>
            <p:nvSpPr>
              <p:cNvPr id="2452" name="Google Shape;2452;p42"/>
              <p:cNvSpPr txBox="1"/>
              <p:nvPr/>
            </p:nvSpPr>
            <p:spPr>
              <a:xfrm>
                <a:off x="3074505" y="2855842"/>
                <a:ext cx="70899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TTL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53" name="Google Shape;2453;p42"/>
          <p:cNvSpPr txBox="1"/>
          <p:nvPr/>
        </p:nvSpPr>
        <p:spPr>
          <a:xfrm>
            <a:off x="425257" y="1384107"/>
            <a:ext cx="10068822" cy="946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A wants to send datagram to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4950" lvl="1" marL="3524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B’s MAC address not in A’s ARP table, so A uses ARP to find B’s MAC address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4" name="Google Shape;2454;p42"/>
          <p:cNvGrpSpPr/>
          <p:nvPr/>
        </p:nvGrpSpPr>
        <p:grpSpPr>
          <a:xfrm>
            <a:off x="1144656" y="5342636"/>
            <a:ext cx="4222474" cy="769441"/>
            <a:chOff x="689113" y="2308977"/>
            <a:chExt cx="4222474" cy="769441"/>
          </a:xfrm>
        </p:grpSpPr>
        <p:sp>
          <p:nvSpPr>
            <p:cNvPr id="2455" name="Google Shape;2455;p42"/>
            <p:cNvSpPr txBox="1"/>
            <p:nvPr/>
          </p:nvSpPr>
          <p:spPr>
            <a:xfrm>
              <a:off x="1007166" y="2308977"/>
              <a:ext cx="3904421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2349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receives B’s reply, adds B entry into its local ARP table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56" name="Google Shape;2456;p42"/>
            <p:cNvGrpSpPr/>
            <p:nvPr/>
          </p:nvGrpSpPr>
          <p:grpSpPr>
            <a:xfrm>
              <a:off x="689113" y="2438399"/>
              <a:ext cx="410817" cy="461665"/>
              <a:chOff x="2292626" y="5618921"/>
              <a:chExt cx="410817" cy="461665"/>
            </a:xfrm>
          </p:grpSpPr>
          <p:sp>
            <p:nvSpPr>
              <p:cNvPr id="2457" name="Google Shape;2457;p42"/>
              <p:cNvSpPr/>
              <p:nvPr/>
            </p:nvSpPr>
            <p:spPr>
              <a:xfrm>
                <a:off x="2292626" y="5645426"/>
                <a:ext cx="410817" cy="410817"/>
              </a:xfrm>
              <a:prstGeom prst="ellipse">
                <a:avLst/>
              </a:prstGeom>
              <a:solidFill>
                <a:schemeClr val="lt1"/>
              </a:solidFill>
              <a:ln cap="flat" cmpd="sng" w="25400">
                <a:solidFill>
                  <a:srgbClr val="0000A8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8" name="Google Shape;2458;p42"/>
              <p:cNvSpPr txBox="1"/>
              <p:nvPr/>
            </p:nvSpPr>
            <p:spPr>
              <a:xfrm>
                <a:off x="2319130" y="5618921"/>
                <a:ext cx="340158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en-US" sz="2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459" name="Google Shape;2459;p42"/>
          <p:cNvGrpSpPr/>
          <p:nvPr/>
        </p:nvGrpSpPr>
        <p:grpSpPr>
          <a:xfrm>
            <a:off x="5367131" y="3970949"/>
            <a:ext cx="1637539" cy="741718"/>
            <a:chOff x="5367131" y="3866019"/>
            <a:chExt cx="1637539" cy="741718"/>
          </a:xfrm>
        </p:grpSpPr>
        <p:sp>
          <p:nvSpPr>
            <p:cNvPr id="2460" name="Google Shape;2460;p42"/>
            <p:cNvSpPr/>
            <p:nvPr/>
          </p:nvSpPr>
          <p:spPr>
            <a:xfrm rot="10800000">
              <a:off x="5367131" y="4187685"/>
              <a:ext cx="1060173" cy="172279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FFFFFF">
                    <a:alpha val="67058"/>
                  </a:srgbClr>
                </a:gs>
                <a:gs pos="49500">
                  <a:srgbClr val="B3C6E7"/>
                </a:gs>
                <a:gs pos="98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1" name="Google Shape;2461;p42"/>
            <p:cNvGrpSpPr/>
            <p:nvPr/>
          </p:nvGrpSpPr>
          <p:grpSpPr>
            <a:xfrm>
              <a:off x="6417064" y="3866019"/>
              <a:ext cx="587606" cy="741718"/>
              <a:chOff x="375561" y="297711"/>
              <a:chExt cx="1252683" cy="2138362"/>
            </a:xfrm>
          </p:grpSpPr>
          <p:sp>
            <p:nvSpPr>
              <p:cNvPr id="2462" name="Google Shape;2462;p42"/>
              <p:cNvSpPr/>
              <p:nvPr/>
            </p:nvSpPr>
            <p:spPr>
              <a:xfrm>
                <a:off x="375561" y="297711"/>
                <a:ext cx="971072" cy="2138362"/>
              </a:xfrm>
              <a:custGeom>
                <a:rect b="b" l="l" r="r" t="t"/>
                <a:pathLst>
                  <a:path extrusionOk="0" h="2138362" w="966787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3" name="Google Shape;2463;p42"/>
              <p:cNvSpPr/>
              <p:nvPr/>
            </p:nvSpPr>
            <p:spPr>
              <a:xfrm>
                <a:off x="375561" y="309724"/>
                <a:ext cx="1247826" cy="768849"/>
              </a:xfrm>
              <a:custGeom>
                <a:rect b="b" l="l" r="r" t="t"/>
                <a:pathLst>
                  <a:path extrusionOk="0" h="758069" w="1248448">
                    <a:moveTo>
                      <a:pt x="243561" y="573"/>
                    </a:moveTo>
                    <a:cubicBezTo>
                      <a:pt x="162374" y="382"/>
                      <a:pt x="235530" y="6639"/>
                      <a:pt x="0" y="0"/>
                    </a:cubicBezTo>
                    <a:lnTo>
                      <a:pt x="962698" y="753308"/>
                    </a:lnTo>
                    <a:cubicBezTo>
                      <a:pt x="1114838" y="758721"/>
                      <a:pt x="1045247" y="751718"/>
                      <a:pt x="1248448" y="758069"/>
                    </a:cubicBezTo>
                    <a:lnTo>
                      <a:pt x="243561" y="573"/>
                    </a:lnTo>
                    <a:close/>
                  </a:path>
                </a:pathLst>
              </a:custGeom>
              <a:solidFill>
                <a:srgbClr val="0099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4" name="Google Shape;2464;p42"/>
              <p:cNvSpPr/>
              <p:nvPr/>
            </p:nvSpPr>
            <p:spPr>
              <a:xfrm>
                <a:off x="1332065" y="1066560"/>
                <a:ext cx="296179" cy="1363508"/>
              </a:xfrm>
              <a:prstGeom prst="rect">
                <a:avLst/>
              </a:prstGeom>
              <a:solidFill>
                <a:srgbClr val="D8E2F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65" name="Google Shape;2465;p42"/>
          <p:cNvGrpSpPr/>
          <p:nvPr/>
        </p:nvGrpSpPr>
        <p:grpSpPr>
          <a:xfrm>
            <a:off x="1217886" y="3923211"/>
            <a:ext cx="3224987" cy="523220"/>
            <a:chOff x="1217886" y="3818281"/>
            <a:chExt cx="3224987" cy="523220"/>
          </a:xfrm>
        </p:grpSpPr>
        <p:sp>
          <p:nvSpPr>
            <p:cNvPr id="2466" name="Google Shape;2466;p42"/>
            <p:cNvSpPr txBox="1"/>
            <p:nvPr/>
          </p:nvSpPr>
          <p:spPr>
            <a:xfrm>
              <a:off x="1217886" y="3818281"/>
              <a:ext cx="8803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137.196.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      7.14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42"/>
            <p:cNvSpPr txBox="1"/>
            <p:nvPr/>
          </p:nvSpPr>
          <p:spPr>
            <a:xfrm>
              <a:off x="2217388" y="3897795"/>
              <a:ext cx="17399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58-23-D7-FA-20-B0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42"/>
            <p:cNvSpPr txBox="1"/>
            <p:nvPr/>
          </p:nvSpPr>
          <p:spPr>
            <a:xfrm>
              <a:off x="3960049" y="3891169"/>
              <a:ext cx="4828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9" name="Google Shape;2469;p4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0" name="Google Shape;2470;p4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1" name="Google Shape;2471;p42"/>
          <p:cNvSpPr/>
          <p:nvPr/>
        </p:nvSpPr>
        <p:spPr>
          <a:xfrm>
            <a:off x="393111" y="727493"/>
            <a:ext cx="30185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ARP Protocol in action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p43"/>
          <p:cNvSpPr txBox="1"/>
          <p:nvPr/>
        </p:nvSpPr>
        <p:spPr>
          <a:xfrm>
            <a:off x="542850" y="1482270"/>
            <a:ext cx="10831760" cy="11960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1125" lvl="0" marL="1111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Walkthrough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sending a  datagram from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via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5425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Focus on addressing – at IP (datagram) and MAC layer (frame) levels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78" name="Google Shape;2478;p43"/>
          <p:cNvCxnSpPr/>
          <p:nvPr/>
        </p:nvCxnSpPr>
        <p:spPr>
          <a:xfrm>
            <a:off x="4293702" y="5340624"/>
            <a:ext cx="3233531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9" name="Google Shape;2479;p43"/>
          <p:cNvSpPr txBox="1"/>
          <p:nvPr/>
        </p:nvSpPr>
        <p:spPr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20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43"/>
          <p:cNvSpPr/>
          <p:nvPr/>
        </p:nvSpPr>
        <p:spPr>
          <a:xfrm>
            <a:off x="3637582" y="4808121"/>
            <a:ext cx="839788" cy="1069975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1" name="Google Shape;2481;p43"/>
          <p:cNvCxnSpPr/>
          <p:nvPr/>
        </p:nvCxnSpPr>
        <p:spPr>
          <a:xfrm>
            <a:off x="3334370" y="4787483"/>
            <a:ext cx="438150" cy="230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2" name="Google Shape;2482;p43"/>
          <p:cNvCxnSpPr/>
          <p:nvPr/>
        </p:nvCxnSpPr>
        <p:spPr>
          <a:xfrm flipH="1" rot="10800000">
            <a:off x="3406935" y="5732045"/>
            <a:ext cx="283036" cy="544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3" name="Google Shape;2483;p43"/>
          <p:cNvSpPr txBox="1"/>
          <p:nvPr/>
        </p:nvSpPr>
        <p:spPr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84" name="Google Shape;2484;p43"/>
          <p:cNvCxnSpPr/>
          <p:nvPr/>
        </p:nvCxnSpPr>
        <p:spPr>
          <a:xfrm flipH="1" rot="10800000">
            <a:off x="8215932" y="4787483"/>
            <a:ext cx="450850" cy="3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5" name="Google Shape;2485;p43"/>
          <p:cNvCxnSpPr/>
          <p:nvPr/>
        </p:nvCxnSpPr>
        <p:spPr>
          <a:xfrm rot="10800000">
            <a:off x="8156672" y="5684421"/>
            <a:ext cx="267105" cy="2009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6" name="Google Shape;2486;p43"/>
          <p:cNvSpPr/>
          <p:nvPr/>
        </p:nvSpPr>
        <p:spPr>
          <a:xfrm>
            <a:off x="7476157" y="4811296"/>
            <a:ext cx="765175" cy="1081088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43"/>
          <p:cNvSpPr txBox="1"/>
          <p:nvPr/>
        </p:nvSpPr>
        <p:spPr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8" name="Google Shape;2488;p43"/>
          <p:cNvGrpSpPr/>
          <p:nvPr/>
        </p:nvGrpSpPr>
        <p:grpSpPr>
          <a:xfrm>
            <a:off x="5001868" y="5038254"/>
            <a:ext cx="1310632" cy="501151"/>
            <a:chOff x="4909105" y="5767126"/>
            <a:chExt cx="1310632" cy="501151"/>
          </a:xfrm>
        </p:grpSpPr>
        <p:sp>
          <p:nvSpPr>
            <p:cNvPr id="2489" name="Google Shape;2489;p43"/>
            <p:cNvSpPr/>
            <p:nvPr/>
          </p:nvSpPr>
          <p:spPr>
            <a:xfrm rot="5400000">
              <a:off x="6024859" y="5937451"/>
              <a:ext cx="13416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490" name="Google Shape;2490;p43"/>
            <p:cNvSpPr/>
            <p:nvPr/>
          </p:nvSpPr>
          <p:spPr>
            <a:xfrm rot="5400000">
              <a:off x="4966501" y="5940764"/>
              <a:ext cx="140795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491" name="Google Shape;2491;p43"/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492" name="Google Shape;2492;p43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43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94" name="Google Shape;2494;p43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495" name="Google Shape;2495;p43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6" name="Google Shape;2496;p43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7" name="Google Shape;2497;p43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8" name="Google Shape;2498;p43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499" name="Google Shape;2499;p43"/>
          <p:cNvSpPr/>
          <p:nvPr/>
        </p:nvSpPr>
        <p:spPr>
          <a:xfrm rot="5400000">
            <a:off x="3161022" y="4666815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00" name="Google Shape;2500;p43"/>
          <p:cNvGrpSpPr/>
          <p:nvPr/>
        </p:nvGrpSpPr>
        <p:grpSpPr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descr="desktop_computer_stylized_medium" id="2501" name="Google Shape;250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2" name="Google Shape;2502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3" name="Google Shape;2503;p43"/>
          <p:cNvSpPr/>
          <p:nvPr/>
        </p:nvSpPr>
        <p:spPr>
          <a:xfrm rot="5400000">
            <a:off x="3271833" y="5687855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04" name="Google Shape;2504;p43"/>
          <p:cNvGrpSpPr/>
          <p:nvPr/>
        </p:nvGrpSpPr>
        <p:grpSpPr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descr="desktop_computer_stylized_medium" id="2505" name="Google Shape;2505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6" name="Google Shape;2506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7" name="Google Shape;2507;p43"/>
          <p:cNvSpPr/>
          <p:nvPr/>
        </p:nvSpPr>
        <p:spPr>
          <a:xfrm rot="5400000">
            <a:off x="8726575" y="4653061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08" name="Google Shape;2508;p43"/>
          <p:cNvSpPr/>
          <p:nvPr/>
        </p:nvSpPr>
        <p:spPr>
          <a:xfrm rot="5400000">
            <a:off x="8496816" y="5784803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509" name="Google Shape;2509;p43"/>
          <p:cNvGrpSpPr/>
          <p:nvPr/>
        </p:nvGrpSpPr>
        <p:grpSpPr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descr="desktop_computer_stylized_medium" id="2510" name="Google Shape;2510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1" name="Google Shape;2511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2" name="Google Shape;2512;p43"/>
          <p:cNvGrpSpPr/>
          <p:nvPr/>
        </p:nvGrpSpPr>
        <p:grpSpPr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descr="desktop_computer_stylized_medium" id="2513" name="Google Shape;2513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14" name="Google Shape;2514;p43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5" name="Google Shape;2515;p43"/>
          <p:cNvGrpSpPr/>
          <p:nvPr/>
        </p:nvGrpSpPr>
        <p:grpSpPr>
          <a:xfrm>
            <a:off x="1799535" y="4860508"/>
            <a:ext cx="8432226" cy="1763135"/>
            <a:chOff x="1799535" y="4860508"/>
            <a:chExt cx="8432226" cy="1763135"/>
          </a:xfrm>
        </p:grpSpPr>
        <p:sp>
          <p:nvSpPr>
            <p:cNvPr id="2516" name="Google Shape;2516;p43"/>
            <p:cNvSpPr txBox="1"/>
            <p:nvPr/>
          </p:nvSpPr>
          <p:spPr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1A-23-F9-CD-06-9B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43"/>
            <p:cNvSpPr txBox="1"/>
            <p:nvPr/>
          </p:nvSpPr>
          <p:spPr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8" name="Google Shape;2518;p43"/>
            <p:cNvGrpSpPr/>
            <p:nvPr/>
          </p:nvGrpSpPr>
          <p:grpSpPr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519" name="Google Shape;2519;p43"/>
              <p:cNvSpPr txBox="1"/>
              <p:nvPr/>
            </p:nvSpPr>
            <p:spPr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111.111.111.110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43"/>
              <p:cNvSpPr txBox="1"/>
              <p:nvPr/>
            </p:nvSpPr>
            <p:spPr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E6-E9-00-17-BB-4B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21" name="Google Shape;2521;p43"/>
            <p:cNvSpPr txBox="1"/>
            <p:nvPr/>
          </p:nvSpPr>
          <p:spPr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CC-49-DE-D0-AB-7D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43"/>
            <p:cNvSpPr txBox="1"/>
            <p:nvPr/>
          </p:nvSpPr>
          <p:spPr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43"/>
            <p:cNvSpPr txBox="1"/>
            <p:nvPr/>
          </p:nvSpPr>
          <p:spPr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43"/>
            <p:cNvSpPr txBox="1"/>
            <p:nvPr/>
          </p:nvSpPr>
          <p:spPr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74-29-9C-E8-FF-55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25" name="Google Shape;2525;p43"/>
            <p:cNvCxnSpPr/>
            <p:nvPr/>
          </p:nvCxnSpPr>
          <p:spPr>
            <a:xfrm rot="10800000">
              <a:off x="3342282" y="5842809"/>
              <a:ext cx="0" cy="16351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6" name="Google Shape;2526;p43"/>
            <p:cNvCxnSpPr/>
            <p:nvPr/>
          </p:nvCxnSpPr>
          <p:spPr>
            <a:xfrm rot="10800000">
              <a:off x="3248645" y="4860508"/>
              <a:ext cx="0" cy="2481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27" name="Google Shape;2527;p43"/>
            <p:cNvCxnSpPr/>
            <p:nvPr/>
          </p:nvCxnSpPr>
          <p:spPr>
            <a:xfrm>
              <a:off x="5018707" y="5427247"/>
              <a:ext cx="0" cy="6205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528" name="Google Shape;2528;p43"/>
            <p:cNvCxnSpPr/>
            <p:nvPr/>
          </p:nvCxnSpPr>
          <p:spPr>
            <a:xfrm rot="10800000">
              <a:off x="6207745" y="5417721"/>
              <a:ext cx="4762" cy="220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2529" name="Google Shape;2529;p43"/>
            <p:cNvGrpSpPr/>
            <p:nvPr/>
          </p:nvGrpSpPr>
          <p:grpSpPr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530" name="Google Shape;2530;p43"/>
              <p:cNvSpPr txBox="1"/>
              <p:nvPr/>
            </p:nvSpPr>
            <p:spPr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222.222.222.222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43"/>
              <p:cNvSpPr txBox="1"/>
              <p:nvPr/>
            </p:nvSpPr>
            <p:spPr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49-BD-D2-C7-56-2A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32" name="Google Shape;2532;p43"/>
            <p:cNvSpPr txBox="1"/>
            <p:nvPr/>
          </p:nvSpPr>
          <p:spPr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43"/>
            <p:cNvSpPr txBox="1"/>
            <p:nvPr/>
          </p:nvSpPr>
          <p:spPr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88-B2-2F-54-1A-0F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34" name="Google Shape;2534;p43"/>
            <p:cNvCxnSpPr/>
            <p:nvPr/>
          </p:nvCxnSpPr>
          <p:spPr>
            <a:xfrm rot="10800000">
              <a:off x="8669292" y="4874844"/>
              <a:ext cx="0" cy="4459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535" name="Google Shape;2535;p43"/>
            <p:cNvCxnSpPr/>
            <p:nvPr/>
          </p:nvCxnSpPr>
          <p:spPr>
            <a:xfrm rot="10800000">
              <a:off x="8447023" y="5943807"/>
              <a:ext cx="0" cy="2416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536" name="Google Shape;2536;p43"/>
          <p:cNvSpPr txBox="1"/>
          <p:nvPr/>
        </p:nvSpPr>
        <p:spPr>
          <a:xfrm>
            <a:off x="542850" y="2355876"/>
            <a:ext cx="10196305" cy="1583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5425" lvl="1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022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knows B’s IP address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022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knows IP address of first hop router, R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(how?)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2" marL="1022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knows R’s MAC address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(how?)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7" name="Google Shape;2537;p4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8" name="Google Shape;2538;p4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39" name="Google Shape;2539;p43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5" name="Google Shape;2545;p44"/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2546" name="Google Shape;2546;p44"/>
            <p:cNvCxnSpPr/>
            <p:nvPr/>
          </p:nvCxnSpPr>
          <p:spPr>
            <a:xfrm>
              <a:off x="4293702" y="5340624"/>
              <a:ext cx="3233531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547" name="Google Shape;2547;p44"/>
            <p:cNvSpPr txBox="1"/>
            <p:nvPr/>
          </p:nvSpPr>
          <p:spPr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b="0" i="0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44"/>
            <p:cNvSpPr txBox="1"/>
            <p:nvPr/>
          </p:nvSpPr>
          <p:spPr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1A-23-F9-CD-06-9B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44"/>
            <p:cNvSpPr txBox="1"/>
            <p:nvPr/>
          </p:nvSpPr>
          <p:spPr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50" name="Google Shape;2550;p44"/>
            <p:cNvGrpSpPr/>
            <p:nvPr/>
          </p:nvGrpSpPr>
          <p:grpSpPr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551" name="Google Shape;2551;p44"/>
              <p:cNvSpPr txBox="1"/>
              <p:nvPr/>
            </p:nvSpPr>
            <p:spPr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111.111.111.110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44"/>
              <p:cNvSpPr txBox="1"/>
              <p:nvPr/>
            </p:nvSpPr>
            <p:spPr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E6-E9-00-17-BB-4B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53" name="Google Shape;2553;p44"/>
            <p:cNvSpPr txBox="1"/>
            <p:nvPr/>
          </p:nvSpPr>
          <p:spPr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CC-49-DE-D0-AB-7D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44"/>
            <p:cNvSpPr txBox="1"/>
            <p:nvPr/>
          </p:nvSpPr>
          <p:spPr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44"/>
            <p:cNvSpPr txBox="1"/>
            <p:nvPr/>
          </p:nvSpPr>
          <p:spPr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44"/>
            <p:cNvSpPr txBox="1"/>
            <p:nvPr/>
          </p:nvSpPr>
          <p:spPr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74-29-9C-E8-FF-55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44"/>
            <p:cNvSpPr/>
            <p:nvPr/>
          </p:nvSpPr>
          <p:spPr>
            <a:xfrm>
              <a:off x="3637582" y="4808121"/>
              <a:ext cx="839788" cy="1069975"/>
            </a:xfrm>
            <a:custGeom>
              <a:rect b="b" l="l" r="r" t="t"/>
              <a:pathLst>
                <a:path extrusionOk="0" h="996" w="1005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58" name="Google Shape;2558;p44"/>
            <p:cNvCxnSpPr/>
            <p:nvPr/>
          </p:nvCxnSpPr>
          <p:spPr>
            <a:xfrm>
              <a:off x="3334370" y="4787483"/>
              <a:ext cx="438150" cy="2301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9" name="Google Shape;2559;p44"/>
            <p:cNvCxnSpPr/>
            <p:nvPr/>
          </p:nvCxnSpPr>
          <p:spPr>
            <a:xfrm flipH="1" rot="10800000">
              <a:off x="3406935" y="5732045"/>
              <a:ext cx="283036" cy="544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0" name="Google Shape;2560;p44"/>
            <p:cNvCxnSpPr/>
            <p:nvPr/>
          </p:nvCxnSpPr>
          <p:spPr>
            <a:xfrm rot="10800000">
              <a:off x="3342282" y="5842809"/>
              <a:ext cx="0" cy="16351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1" name="Google Shape;2561;p44"/>
            <p:cNvCxnSpPr/>
            <p:nvPr/>
          </p:nvCxnSpPr>
          <p:spPr>
            <a:xfrm rot="10800000">
              <a:off x="3248645" y="4860508"/>
              <a:ext cx="0" cy="2481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562" name="Google Shape;2562;p44"/>
            <p:cNvCxnSpPr/>
            <p:nvPr/>
          </p:nvCxnSpPr>
          <p:spPr>
            <a:xfrm>
              <a:off x="5018707" y="5427247"/>
              <a:ext cx="0" cy="6205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563" name="Google Shape;2563;p44"/>
            <p:cNvCxnSpPr/>
            <p:nvPr/>
          </p:nvCxnSpPr>
          <p:spPr>
            <a:xfrm rot="10800000">
              <a:off x="6207745" y="5417721"/>
              <a:ext cx="4762" cy="220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564" name="Google Shape;2564;p44"/>
            <p:cNvSpPr txBox="1"/>
            <p:nvPr/>
          </p:nvSpPr>
          <p:spPr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65" name="Google Shape;2565;p44"/>
            <p:cNvGrpSpPr/>
            <p:nvPr/>
          </p:nvGrpSpPr>
          <p:grpSpPr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566" name="Google Shape;2566;p44"/>
              <p:cNvSpPr txBox="1"/>
              <p:nvPr/>
            </p:nvSpPr>
            <p:spPr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222.222.222.222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44"/>
              <p:cNvSpPr txBox="1"/>
              <p:nvPr/>
            </p:nvSpPr>
            <p:spPr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49-BD-D2-C7-56-2A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568" name="Google Shape;2568;p44"/>
            <p:cNvCxnSpPr/>
            <p:nvPr/>
          </p:nvCxnSpPr>
          <p:spPr>
            <a:xfrm flipH="1" rot="10800000">
              <a:off x="8215932" y="4787483"/>
              <a:ext cx="450850" cy="31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69" name="Google Shape;2569;p44"/>
            <p:cNvSpPr txBox="1"/>
            <p:nvPr/>
          </p:nvSpPr>
          <p:spPr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44"/>
            <p:cNvSpPr txBox="1"/>
            <p:nvPr/>
          </p:nvSpPr>
          <p:spPr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88-B2-2F-54-1A-0F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71" name="Google Shape;2571;p44"/>
            <p:cNvCxnSpPr/>
            <p:nvPr/>
          </p:nvCxnSpPr>
          <p:spPr>
            <a:xfrm rot="10800000">
              <a:off x="8156672" y="5684421"/>
              <a:ext cx="267105" cy="20092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2" name="Google Shape;2572;p44"/>
            <p:cNvSpPr/>
            <p:nvPr/>
          </p:nvSpPr>
          <p:spPr>
            <a:xfrm>
              <a:off x="7476157" y="4811296"/>
              <a:ext cx="765175" cy="1081088"/>
            </a:xfrm>
            <a:custGeom>
              <a:rect b="b" l="l" r="r" t="t"/>
              <a:pathLst>
                <a:path extrusionOk="0" h="996" w="1005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44"/>
            <p:cNvSpPr txBox="1"/>
            <p:nvPr/>
          </p:nvSpPr>
          <p:spPr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74" name="Google Shape;2574;p44"/>
            <p:cNvGrpSpPr/>
            <p:nvPr/>
          </p:nvGrpSpPr>
          <p:grpSpPr>
            <a:xfrm>
              <a:off x="5001868" y="5038254"/>
              <a:ext cx="1310632" cy="501151"/>
              <a:chOff x="4909105" y="5767126"/>
              <a:chExt cx="1310632" cy="501151"/>
            </a:xfrm>
          </p:grpSpPr>
          <p:sp>
            <p:nvSpPr>
              <p:cNvPr id="2575" name="Google Shape;2575;p44"/>
              <p:cNvSpPr/>
              <p:nvPr/>
            </p:nvSpPr>
            <p:spPr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  <a:gs pos="100000">
                    <a:srgbClr val="0000A8"/>
                  </a:gs>
                </a:gsLst>
                <a:lin ang="0" scaled="0"/>
              </a:gradFill>
              <a:ln cap="flat" cmpd="sng" w="9525">
                <a:solidFill>
                  <a:srgbClr val="008000">
                    <a:alpha val="14117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576" name="Google Shape;2576;p44"/>
              <p:cNvSpPr/>
              <p:nvPr/>
            </p:nvSpPr>
            <p:spPr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  <a:gs pos="100000">
                    <a:srgbClr val="0000A8"/>
                  </a:gs>
                </a:gsLst>
                <a:lin ang="0" scaled="0"/>
              </a:gradFill>
              <a:ln cap="flat" cmpd="sng" w="9525">
                <a:solidFill>
                  <a:srgbClr val="008000">
                    <a:alpha val="14117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577" name="Google Shape;2577;p44"/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2578" name="Google Shape;2578;p44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79" name="Google Shape;2579;p44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580" name="Google Shape;2580;p44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581" name="Google Shape;2581;p44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2" name="Google Shape;2582;p44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3" name="Google Shape;2583;p44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4" name="Google Shape;2584;p44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2585" name="Google Shape;2585;p44"/>
            <p:cNvSpPr/>
            <p:nvPr/>
          </p:nvSpPr>
          <p:spPr>
            <a:xfrm rot="5400000">
              <a:off x="3161022" y="4666815"/>
              <a:ext cx="119903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586" name="Google Shape;2586;p44"/>
            <p:cNvGrpSpPr/>
            <p:nvPr/>
          </p:nvGrpSpPr>
          <p:grpSpPr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descr="desktop_computer_stylized_medium" id="2587" name="Google Shape;2587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88" name="Google Shape;2588;p4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9" name="Google Shape;2589;p44"/>
            <p:cNvSpPr/>
            <p:nvPr/>
          </p:nvSpPr>
          <p:spPr>
            <a:xfrm rot="5400000">
              <a:off x="3271833" y="5687855"/>
              <a:ext cx="84261" cy="194751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590" name="Google Shape;2590;p44"/>
            <p:cNvGrpSpPr/>
            <p:nvPr/>
          </p:nvGrpSpPr>
          <p:grpSpPr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descr="desktop_computer_stylized_medium" id="2591" name="Google Shape;2591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2" name="Google Shape;2592;p4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93" name="Google Shape;2593;p44"/>
            <p:cNvSpPr/>
            <p:nvPr/>
          </p:nvSpPr>
          <p:spPr>
            <a:xfrm rot="5400000">
              <a:off x="8726575" y="4653061"/>
              <a:ext cx="119903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594" name="Google Shape;2594;p44"/>
            <p:cNvSpPr/>
            <p:nvPr/>
          </p:nvSpPr>
          <p:spPr>
            <a:xfrm rot="5400000">
              <a:off x="8496816" y="5784803"/>
              <a:ext cx="84261" cy="194751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595" name="Google Shape;2595;p44"/>
            <p:cNvGrpSpPr/>
            <p:nvPr/>
          </p:nvGrpSpPr>
          <p:grpSpPr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descr="desktop_computer_stylized_medium" id="2596" name="Google Shape;2596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7" name="Google Shape;2597;p4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8" name="Google Shape;2598;p44"/>
            <p:cNvGrpSpPr/>
            <p:nvPr/>
          </p:nvGrpSpPr>
          <p:grpSpPr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descr="desktop_computer_stylized_medium" id="2599" name="Google Shape;2599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00" name="Google Shape;2600;p4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601" name="Google Shape;2601;p44"/>
            <p:cNvCxnSpPr/>
            <p:nvPr/>
          </p:nvCxnSpPr>
          <p:spPr>
            <a:xfrm rot="10800000">
              <a:off x="8669292" y="4874844"/>
              <a:ext cx="0" cy="4459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602" name="Google Shape;2602;p44"/>
            <p:cNvCxnSpPr/>
            <p:nvPr/>
          </p:nvCxnSpPr>
          <p:spPr>
            <a:xfrm rot="10800000">
              <a:off x="8447023" y="5943807"/>
              <a:ext cx="0" cy="2416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2603" name="Google Shape;2603;p44"/>
          <p:cNvSpPr/>
          <p:nvPr/>
        </p:nvSpPr>
        <p:spPr>
          <a:xfrm>
            <a:off x="3527282" y="3404150"/>
            <a:ext cx="314325" cy="792163"/>
          </a:xfrm>
          <a:prstGeom prst="downArrow">
            <a:avLst>
              <a:gd fmla="val 50000" name="adj1"/>
              <a:gd fmla="val 63005" name="adj2"/>
            </a:avLst>
          </a:prstGeom>
          <a:gradFill>
            <a:gsLst>
              <a:gs pos="0">
                <a:srgbClr val="FFFFFF"/>
              </a:gs>
              <a:gs pos="100000">
                <a:srgbClr val="FF0000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04" name="Google Shape;2604;p44"/>
          <p:cNvGrpSpPr/>
          <p:nvPr/>
        </p:nvGrpSpPr>
        <p:grpSpPr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2605" name="Google Shape;2605;p44"/>
            <p:cNvSpPr/>
            <p:nvPr/>
          </p:nvSpPr>
          <p:spPr>
            <a:xfrm>
              <a:off x="348" y="1709"/>
              <a:ext cx="604" cy="903"/>
            </a:xfrm>
            <a:custGeom>
              <a:rect b="b" l="l" r="r" t="t"/>
              <a:pathLst>
                <a:path extrusionOk="0" h="10000" w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44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44"/>
            <p:cNvSpPr txBox="1"/>
            <p:nvPr/>
          </p:nvSpPr>
          <p:spPr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08" name="Google Shape;2608;p44"/>
            <p:cNvCxnSpPr/>
            <p:nvPr/>
          </p:nvCxnSpPr>
          <p:spPr>
            <a:xfrm>
              <a:off x="346" y="186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09" name="Google Shape;2609;p44"/>
            <p:cNvCxnSpPr/>
            <p:nvPr/>
          </p:nvCxnSpPr>
          <p:spPr>
            <a:xfrm>
              <a:off x="343" y="2027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0" name="Google Shape;2610;p44"/>
            <p:cNvCxnSpPr/>
            <p:nvPr/>
          </p:nvCxnSpPr>
          <p:spPr>
            <a:xfrm>
              <a:off x="340" y="2186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11" name="Google Shape;2611;p44"/>
            <p:cNvCxnSpPr/>
            <p:nvPr/>
          </p:nvCxnSpPr>
          <p:spPr>
            <a:xfrm>
              <a:off x="337" y="2345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612" name="Google Shape;2612;p44"/>
          <p:cNvGrpSpPr/>
          <p:nvPr/>
        </p:nvGrpSpPr>
        <p:grpSpPr>
          <a:xfrm>
            <a:off x="3033570" y="2961238"/>
            <a:ext cx="2011362" cy="760412"/>
            <a:chOff x="1197" y="1665"/>
            <a:chExt cx="1267" cy="479"/>
          </a:xfrm>
        </p:grpSpPr>
        <p:grpSp>
          <p:nvGrpSpPr>
            <p:cNvPr id="2613" name="Google Shape;2613;p44"/>
            <p:cNvGrpSpPr/>
            <p:nvPr/>
          </p:nvGrpSpPr>
          <p:grpSpPr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2614" name="Google Shape;2614;p44"/>
              <p:cNvSpPr/>
              <p:nvPr/>
            </p:nvSpPr>
            <p:spPr>
              <a:xfrm>
                <a:off x="1231" y="1991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15" name="Google Shape;2615;p44"/>
              <p:cNvCxnSpPr/>
              <p:nvPr/>
            </p:nvCxnSpPr>
            <p:spPr>
              <a:xfrm>
                <a:off x="1337" y="1990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16" name="Google Shape;2616;p44"/>
              <p:cNvCxnSpPr/>
              <p:nvPr/>
            </p:nvCxnSpPr>
            <p:spPr>
              <a:xfrm>
                <a:off x="1427" y="1992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2617" name="Google Shape;2617;p44"/>
            <p:cNvSpPr txBox="1"/>
            <p:nvPr/>
          </p:nvSpPr>
          <p:spPr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 src: 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IP dest: 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8" name="Google Shape;2618;p44"/>
          <p:cNvGrpSpPr/>
          <p:nvPr/>
        </p:nvGrpSpPr>
        <p:grpSpPr>
          <a:xfrm>
            <a:off x="3166920" y="3221588"/>
            <a:ext cx="146050" cy="385762"/>
            <a:chOff x="1272" y="1762"/>
            <a:chExt cx="92" cy="243"/>
          </a:xfrm>
        </p:grpSpPr>
        <p:cxnSp>
          <p:nvCxnSpPr>
            <p:cNvPr id="2619" name="Google Shape;2619;p44"/>
            <p:cNvCxnSpPr/>
            <p:nvPr/>
          </p:nvCxnSpPr>
          <p:spPr>
            <a:xfrm>
              <a:off x="1272" y="1762"/>
              <a:ext cx="0" cy="24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20" name="Google Shape;2620;p44"/>
            <p:cNvCxnSpPr/>
            <p:nvPr/>
          </p:nvCxnSpPr>
          <p:spPr>
            <a:xfrm>
              <a:off x="1364" y="1878"/>
              <a:ext cx="0" cy="12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21" name="Google Shape;2621;p44"/>
          <p:cNvSpPr/>
          <p:nvPr/>
        </p:nvSpPr>
        <p:spPr>
          <a:xfrm>
            <a:off x="1249776" y="1283045"/>
            <a:ext cx="7742691" cy="55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creates IP datagram with IP source A, destination B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2" name="Google Shape;2622;p44"/>
          <p:cNvSpPr/>
          <p:nvPr/>
        </p:nvSpPr>
        <p:spPr>
          <a:xfrm>
            <a:off x="1262476" y="1672614"/>
            <a:ext cx="10200653" cy="72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creates link-layer frame containing A-to-B IP datagram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574675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R's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address is frame’s destination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23" name="Google Shape;2623;p44"/>
          <p:cNvGrpSpPr/>
          <p:nvPr/>
        </p:nvGrpSpPr>
        <p:grpSpPr>
          <a:xfrm>
            <a:off x="2617645" y="2562775"/>
            <a:ext cx="2443162" cy="1519238"/>
            <a:chOff x="931" y="1414"/>
            <a:chExt cx="1539" cy="957"/>
          </a:xfrm>
        </p:grpSpPr>
        <p:sp>
          <p:nvSpPr>
            <p:cNvPr id="2624" name="Google Shape;2624;p44"/>
            <p:cNvSpPr txBox="1"/>
            <p:nvPr/>
          </p:nvSpPr>
          <p:spPr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 src: 74-29-9C-E8-FF-55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MAC dest: </a:t>
              </a: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E6-E9-00-17-BB-4B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25" name="Google Shape;2625;p44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626" name="Google Shape;2626;p44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7" name="Google Shape;2627;p44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628" name="Google Shape;2628;p44"/>
              <p:cNvCxnSpPr/>
              <p:nvPr/>
            </p:nvCxnSpPr>
            <p:spPr>
              <a:xfrm>
                <a:off x="3180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29" name="Google Shape;2629;p44"/>
              <p:cNvCxnSpPr/>
              <p:nvPr/>
            </p:nvCxnSpPr>
            <p:spPr>
              <a:xfrm>
                <a:off x="3276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30" name="Google Shape;2630;p44"/>
              <p:cNvCxnSpPr/>
              <p:nvPr/>
            </p:nvCxnSpPr>
            <p:spPr>
              <a:xfrm>
                <a:off x="2910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631" name="Google Shape;2631;p44"/>
              <p:cNvCxnSpPr/>
              <p:nvPr/>
            </p:nvCxnSpPr>
            <p:spPr>
              <a:xfrm>
                <a:off x="3006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632" name="Google Shape;2632;p44"/>
            <p:cNvCxnSpPr/>
            <p:nvPr/>
          </p:nvCxnSpPr>
          <p:spPr>
            <a:xfrm flipH="1" rot="10800000">
              <a:off x="1018" y="1576"/>
              <a:ext cx="2" cy="7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633" name="Google Shape;2633;p44"/>
            <p:cNvCxnSpPr/>
            <p:nvPr/>
          </p:nvCxnSpPr>
          <p:spPr>
            <a:xfrm rot="10800000">
              <a:off x="1106" y="1680"/>
              <a:ext cx="0" cy="59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634" name="Google Shape;2634;p44"/>
            <p:cNvCxnSpPr/>
            <p:nvPr/>
          </p:nvCxnSpPr>
          <p:spPr>
            <a:xfrm rot="10800000">
              <a:off x="1276" y="1812"/>
              <a:ext cx="2" cy="4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635" name="Google Shape;2635;p44"/>
            <p:cNvCxnSpPr/>
            <p:nvPr/>
          </p:nvCxnSpPr>
          <p:spPr>
            <a:xfrm>
              <a:off x="1368" y="1924"/>
              <a:ext cx="2" cy="35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636" name="Google Shape;2636;p4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7" name="Google Shape;2637;p4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8" name="Google Shape;2638;p44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4" name="Google Shape;2644;p45"/>
          <p:cNvGrpSpPr/>
          <p:nvPr/>
        </p:nvGrpSpPr>
        <p:grpSpPr>
          <a:xfrm>
            <a:off x="1799535" y="4315099"/>
            <a:ext cx="8432226" cy="2308544"/>
            <a:chOff x="1799535" y="4315099"/>
            <a:chExt cx="8432226" cy="2308544"/>
          </a:xfrm>
        </p:grpSpPr>
        <p:cxnSp>
          <p:nvCxnSpPr>
            <p:cNvPr id="2645" name="Google Shape;2645;p45"/>
            <p:cNvCxnSpPr/>
            <p:nvPr/>
          </p:nvCxnSpPr>
          <p:spPr>
            <a:xfrm>
              <a:off x="4293702" y="5340624"/>
              <a:ext cx="3233531" cy="0"/>
            </a:xfrm>
            <a:prstGeom prst="straightConnector1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646" name="Google Shape;2646;p45"/>
            <p:cNvSpPr txBox="1"/>
            <p:nvPr/>
          </p:nvSpPr>
          <p:spPr>
            <a:xfrm>
              <a:off x="5496545" y="4606786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endParaRPr b="0" i="0" sz="20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45"/>
            <p:cNvSpPr txBox="1"/>
            <p:nvPr/>
          </p:nvSpPr>
          <p:spPr>
            <a:xfrm>
              <a:off x="5140945" y="5749508"/>
              <a:ext cx="15859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1A-23-F9-CD-06-9B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45"/>
            <p:cNvSpPr txBox="1"/>
            <p:nvPr/>
          </p:nvSpPr>
          <p:spPr>
            <a:xfrm>
              <a:off x="5288582" y="5576471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49" name="Google Shape;2649;p45"/>
            <p:cNvGrpSpPr/>
            <p:nvPr/>
          </p:nvGrpSpPr>
          <p:grpSpPr>
            <a:xfrm>
              <a:off x="3992226" y="6027746"/>
              <a:ext cx="1573213" cy="482601"/>
              <a:chOff x="1934" y="2405"/>
              <a:chExt cx="991" cy="304"/>
            </a:xfrm>
          </p:grpSpPr>
          <p:sp>
            <p:nvSpPr>
              <p:cNvPr id="2650" name="Google Shape;2650;p45"/>
              <p:cNvSpPr txBox="1"/>
              <p:nvPr/>
            </p:nvSpPr>
            <p:spPr>
              <a:xfrm>
                <a:off x="1934" y="2405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111.111.111.110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1" name="Google Shape;2651;p45"/>
              <p:cNvSpPr txBox="1"/>
              <p:nvPr/>
            </p:nvSpPr>
            <p:spPr>
              <a:xfrm>
                <a:off x="1938" y="2515"/>
                <a:ext cx="987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E6-E9-00-17-BB-4B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52" name="Google Shape;2652;p45"/>
            <p:cNvSpPr txBox="1"/>
            <p:nvPr/>
          </p:nvSpPr>
          <p:spPr>
            <a:xfrm>
              <a:off x="1983382" y="6174597"/>
              <a:ext cx="16346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CC-49-DE-D0-AB-7D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45"/>
            <p:cNvSpPr txBox="1"/>
            <p:nvPr/>
          </p:nvSpPr>
          <p:spPr>
            <a:xfrm>
              <a:off x="2183407" y="5985684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45"/>
            <p:cNvSpPr txBox="1"/>
            <p:nvPr/>
          </p:nvSpPr>
          <p:spPr>
            <a:xfrm>
              <a:off x="1901438" y="5007006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45"/>
            <p:cNvSpPr txBox="1"/>
            <p:nvPr/>
          </p:nvSpPr>
          <p:spPr>
            <a:xfrm>
              <a:off x="1799535" y="5196273"/>
              <a:ext cx="153599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74-29-9C-E8-FF-55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45"/>
            <p:cNvSpPr/>
            <p:nvPr/>
          </p:nvSpPr>
          <p:spPr>
            <a:xfrm>
              <a:off x="3637582" y="4808121"/>
              <a:ext cx="839788" cy="1069975"/>
            </a:xfrm>
            <a:custGeom>
              <a:rect b="b" l="l" r="r" t="t"/>
              <a:pathLst>
                <a:path extrusionOk="0" h="996" w="1005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57" name="Google Shape;2657;p45"/>
            <p:cNvCxnSpPr/>
            <p:nvPr/>
          </p:nvCxnSpPr>
          <p:spPr>
            <a:xfrm>
              <a:off x="3334370" y="4787483"/>
              <a:ext cx="438150" cy="23018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8" name="Google Shape;2658;p45"/>
            <p:cNvCxnSpPr/>
            <p:nvPr/>
          </p:nvCxnSpPr>
          <p:spPr>
            <a:xfrm flipH="1" rot="10800000">
              <a:off x="3406935" y="5732045"/>
              <a:ext cx="283036" cy="544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9" name="Google Shape;2659;p45"/>
            <p:cNvCxnSpPr/>
            <p:nvPr/>
          </p:nvCxnSpPr>
          <p:spPr>
            <a:xfrm rot="10800000">
              <a:off x="3342282" y="5842809"/>
              <a:ext cx="0" cy="16351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60" name="Google Shape;2660;p45"/>
            <p:cNvCxnSpPr/>
            <p:nvPr/>
          </p:nvCxnSpPr>
          <p:spPr>
            <a:xfrm rot="10800000">
              <a:off x="3248645" y="4860508"/>
              <a:ext cx="0" cy="248128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661" name="Google Shape;2661;p45"/>
            <p:cNvCxnSpPr/>
            <p:nvPr/>
          </p:nvCxnSpPr>
          <p:spPr>
            <a:xfrm>
              <a:off x="5018707" y="5427247"/>
              <a:ext cx="0" cy="62050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662" name="Google Shape;2662;p45"/>
            <p:cNvCxnSpPr/>
            <p:nvPr/>
          </p:nvCxnSpPr>
          <p:spPr>
            <a:xfrm rot="10800000">
              <a:off x="6207745" y="5417721"/>
              <a:ext cx="4762" cy="220662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663" name="Google Shape;2663;p45"/>
            <p:cNvSpPr txBox="1"/>
            <p:nvPr/>
          </p:nvSpPr>
          <p:spPr>
            <a:xfrm>
              <a:off x="2243136" y="4315099"/>
              <a:ext cx="393056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64" name="Google Shape;2664;p45"/>
            <p:cNvGrpSpPr/>
            <p:nvPr/>
          </p:nvGrpSpPr>
          <p:grpSpPr>
            <a:xfrm>
              <a:off x="8615685" y="5148731"/>
              <a:ext cx="1616076" cy="495300"/>
              <a:chOff x="4351" y="2786"/>
              <a:chExt cx="1018" cy="312"/>
            </a:xfrm>
          </p:grpSpPr>
          <p:sp>
            <p:nvSpPr>
              <p:cNvPr id="2665" name="Google Shape;2665;p45"/>
              <p:cNvSpPr txBox="1"/>
              <p:nvPr/>
            </p:nvSpPr>
            <p:spPr>
              <a:xfrm>
                <a:off x="4352" y="2786"/>
                <a:ext cx="892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222.222.222.222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6" name="Google Shape;2666;p45"/>
              <p:cNvSpPr txBox="1"/>
              <p:nvPr/>
            </p:nvSpPr>
            <p:spPr>
              <a:xfrm>
                <a:off x="4351" y="2904"/>
                <a:ext cx="1018" cy="19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49-BD-D2-C7-56-2A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667" name="Google Shape;2667;p45"/>
            <p:cNvCxnSpPr/>
            <p:nvPr/>
          </p:nvCxnSpPr>
          <p:spPr>
            <a:xfrm flipH="1" rot="10800000">
              <a:off x="8215932" y="4787483"/>
              <a:ext cx="450850" cy="31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68" name="Google Shape;2668;p45"/>
            <p:cNvSpPr txBox="1"/>
            <p:nvPr/>
          </p:nvSpPr>
          <p:spPr>
            <a:xfrm>
              <a:off x="8307272" y="6136999"/>
              <a:ext cx="14157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45"/>
            <p:cNvSpPr txBox="1"/>
            <p:nvPr/>
          </p:nvSpPr>
          <p:spPr>
            <a:xfrm>
              <a:off x="8297391" y="6315866"/>
              <a:ext cx="155228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88-B2-2F-54-1A-0F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70" name="Google Shape;2670;p45"/>
            <p:cNvCxnSpPr/>
            <p:nvPr/>
          </p:nvCxnSpPr>
          <p:spPr>
            <a:xfrm rot="10800000">
              <a:off x="8156672" y="5684421"/>
              <a:ext cx="267105" cy="200926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71" name="Google Shape;2671;p45"/>
            <p:cNvSpPr/>
            <p:nvPr/>
          </p:nvSpPr>
          <p:spPr>
            <a:xfrm>
              <a:off x="7476157" y="4811296"/>
              <a:ext cx="765175" cy="1081088"/>
            </a:xfrm>
            <a:custGeom>
              <a:rect b="b" l="l" r="r" t="t"/>
              <a:pathLst>
                <a:path extrusionOk="0" h="996" w="1005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45"/>
            <p:cNvSpPr txBox="1"/>
            <p:nvPr/>
          </p:nvSpPr>
          <p:spPr>
            <a:xfrm>
              <a:off x="9407316" y="4484341"/>
              <a:ext cx="38023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A8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3" name="Google Shape;2673;p45"/>
            <p:cNvGrpSpPr/>
            <p:nvPr/>
          </p:nvGrpSpPr>
          <p:grpSpPr>
            <a:xfrm>
              <a:off x="5001868" y="5038254"/>
              <a:ext cx="1310632" cy="501151"/>
              <a:chOff x="4909105" y="5767126"/>
              <a:chExt cx="1310632" cy="501151"/>
            </a:xfrm>
          </p:grpSpPr>
          <p:sp>
            <p:nvSpPr>
              <p:cNvPr id="2674" name="Google Shape;2674;p45"/>
              <p:cNvSpPr/>
              <p:nvPr/>
            </p:nvSpPr>
            <p:spPr>
              <a:xfrm rot="5400000">
                <a:off x="6024859" y="5937451"/>
                <a:ext cx="134168" cy="255587"/>
              </a:xfrm>
              <a:prstGeom prst="rect">
                <a:avLst/>
              </a:prstGeom>
              <a:gradFill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  <a:gs pos="100000">
                    <a:srgbClr val="0000A8"/>
                  </a:gs>
                </a:gsLst>
                <a:lin ang="0" scaled="0"/>
              </a:gradFill>
              <a:ln cap="flat" cmpd="sng" w="9525">
                <a:solidFill>
                  <a:srgbClr val="008000">
                    <a:alpha val="14117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2675" name="Google Shape;2675;p45"/>
              <p:cNvSpPr/>
              <p:nvPr/>
            </p:nvSpPr>
            <p:spPr>
              <a:xfrm rot="5400000">
                <a:off x="4966501" y="5940764"/>
                <a:ext cx="140795" cy="255587"/>
              </a:xfrm>
              <a:prstGeom prst="rect">
                <a:avLst/>
              </a:prstGeom>
              <a:gradFill>
                <a:gsLst>
                  <a:gs pos="0">
                    <a:srgbClr val="0000A8"/>
                  </a:gs>
                  <a:gs pos="50000">
                    <a:srgbClr val="FFFFFF"/>
                  </a:gs>
                  <a:gs pos="99000">
                    <a:srgbClr val="0000A8"/>
                  </a:gs>
                  <a:gs pos="100000">
                    <a:srgbClr val="0000A8"/>
                  </a:gs>
                </a:gsLst>
                <a:lin ang="0" scaled="0"/>
              </a:gradFill>
              <a:ln cap="flat" cmpd="sng" w="9525">
                <a:solidFill>
                  <a:srgbClr val="008000">
                    <a:alpha val="14117"/>
                  </a:srgb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grpSp>
            <p:nvGrpSpPr>
              <p:cNvPr id="2676" name="Google Shape;2676;p45"/>
              <p:cNvGrpSpPr/>
              <p:nvPr/>
            </p:nvGrpSpPr>
            <p:grpSpPr>
              <a:xfrm>
                <a:off x="5115340" y="5767126"/>
                <a:ext cx="901147" cy="501151"/>
                <a:chOff x="7493876" y="2774731"/>
                <a:chExt cx="1481958" cy="894622"/>
              </a:xfrm>
            </p:grpSpPr>
            <p:sp>
              <p:nvSpPr>
                <p:cNvPr id="2677" name="Google Shape;2677;p45"/>
                <p:cNvSpPr/>
                <p:nvPr/>
              </p:nvSpPr>
              <p:spPr>
                <a:xfrm>
                  <a:off x="7493876" y="3084399"/>
                  <a:ext cx="1481958" cy="584954"/>
                </a:xfrm>
                <a:custGeom>
                  <a:rect b="b" l="l" r="r" t="t"/>
                  <a:pathLst>
                    <a:path extrusionOk="0" h="3099826" w="8166683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8" name="Google Shape;2678;p45"/>
                <p:cNvSpPr/>
                <p:nvPr/>
              </p:nvSpPr>
              <p:spPr>
                <a:xfrm>
                  <a:off x="7494729" y="2774731"/>
                  <a:ext cx="1480163" cy="579140"/>
                </a:xfrm>
                <a:prstGeom prst="ellipse">
                  <a:avLst/>
                </a:pr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679" name="Google Shape;2679;p45"/>
                <p:cNvGrpSpPr/>
                <p:nvPr/>
              </p:nvGrpSpPr>
              <p:grpSpPr>
                <a:xfrm>
                  <a:off x="7713663" y="2848339"/>
                  <a:ext cx="1042107" cy="425543"/>
                  <a:chOff x="7786941" y="2884917"/>
                  <a:chExt cx="897649" cy="353919"/>
                </a:xfrm>
              </p:grpSpPr>
              <p:sp>
                <p:nvSpPr>
                  <p:cNvPr id="2680" name="Google Shape;2680;p45"/>
                  <p:cNvSpPr/>
                  <p:nvPr/>
                </p:nvSpPr>
                <p:spPr>
                  <a:xfrm>
                    <a:off x="7811770" y="28849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1" name="Google Shape;2681;p45"/>
                  <p:cNvSpPr/>
                  <p:nvPr/>
                </p:nvSpPr>
                <p:spPr>
                  <a:xfrm>
                    <a:off x="8367548" y="30543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2" name="Google Shape;2682;p45"/>
                  <p:cNvSpPr/>
                  <p:nvPr/>
                </p:nvSpPr>
                <p:spPr>
                  <a:xfrm>
                    <a:off x="7786941" y="30543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83" name="Google Shape;2683;p45"/>
                  <p:cNvSpPr/>
                  <p:nvPr/>
                </p:nvSpPr>
                <p:spPr>
                  <a:xfrm>
                    <a:off x="7895013" y="29710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sp>
          <p:nvSpPr>
            <p:cNvPr id="2684" name="Google Shape;2684;p45"/>
            <p:cNvSpPr/>
            <p:nvPr/>
          </p:nvSpPr>
          <p:spPr>
            <a:xfrm rot="5400000">
              <a:off x="3161022" y="4666815"/>
              <a:ext cx="119903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685" name="Google Shape;2685;p45"/>
            <p:cNvGrpSpPr/>
            <p:nvPr/>
          </p:nvGrpSpPr>
          <p:grpSpPr>
            <a:xfrm>
              <a:off x="2318687" y="4333458"/>
              <a:ext cx="936071" cy="761428"/>
              <a:chOff x="-44" y="1473"/>
              <a:chExt cx="981" cy="1105"/>
            </a:xfrm>
          </p:grpSpPr>
          <p:pic>
            <p:nvPicPr>
              <p:cNvPr descr="desktop_computer_stylized_medium" id="2686" name="Google Shape;2686;p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7" name="Google Shape;2687;p4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8" name="Google Shape;2688;p45"/>
            <p:cNvSpPr/>
            <p:nvPr/>
          </p:nvSpPr>
          <p:spPr>
            <a:xfrm rot="5400000">
              <a:off x="3271833" y="5687855"/>
              <a:ext cx="84261" cy="194751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689" name="Google Shape;2689;p45"/>
            <p:cNvGrpSpPr/>
            <p:nvPr/>
          </p:nvGrpSpPr>
          <p:grpSpPr>
            <a:xfrm>
              <a:off x="2681426" y="5490561"/>
              <a:ext cx="639495" cy="517588"/>
              <a:chOff x="-44" y="1473"/>
              <a:chExt cx="981" cy="1105"/>
            </a:xfrm>
          </p:grpSpPr>
          <p:pic>
            <p:nvPicPr>
              <p:cNvPr descr="desktop_computer_stylized_medium" id="2690" name="Google Shape;2690;p4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1" name="Google Shape;2691;p4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92" name="Google Shape;2692;p45"/>
            <p:cNvSpPr/>
            <p:nvPr/>
          </p:nvSpPr>
          <p:spPr>
            <a:xfrm rot="5400000">
              <a:off x="8726575" y="4653061"/>
              <a:ext cx="119903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693" name="Google Shape;2693;p45"/>
            <p:cNvSpPr/>
            <p:nvPr/>
          </p:nvSpPr>
          <p:spPr>
            <a:xfrm rot="5400000">
              <a:off x="8496816" y="5784803"/>
              <a:ext cx="84261" cy="194751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694" name="Google Shape;2694;p45"/>
            <p:cNvGrpSpPr/>
            <p:nvPr/>
          </p:nvGrpSpPr>
          <p:grpSpPr>
            <a:xfrm>
              <a:off x="8491273" y="4391325"/>
              <a:ext cx="1009650" cy="855028"/>
              <a:chOff x="-44" y="1473"/>
              <a:chExt cx="981" cy="1105"/>
            </a:xfrm>
          </p:grpSpPr>
          <p:pic>
            <p:nvPicPr>
              <p:cNvPr descr="desktop_computer_stylized_medium" id="2695" name="Google Shape;2695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6" name="Google Shape;2696;p4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97" name="Google Shape;2697;p45"/>
            <p:cNvGrpSpPr/>
            <p:nvPr/>
          </p:nvGrpSpPr>
          <p:grpSpPr>
            <a:xfrm>
              <a:off x="8343615" y="5618570"/>
              <a:ext cx="711200" cy="601028"/>
              <a:chOff x="-44" y="1473"/>
              <a:chExt cx="981" cy="1105"/>
            </a:xfrm>
          </p:grpSpPr>
          <p:pic>
            <p:nvPicPr>
              <p:cNvPr descr="desktop_computer_stylized_medium" id="2698" name="Google Shape;2698;p4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99" name="Google Shape;2699;p45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00" name="Google Shape;2700;p45"/>
            <p:cNvCxnSpPr/>
            <p:nvPr/>
          </p:nvCxnSpPr>
          <p:spPr>
            <a:xfrm rot="10800000">
              <a:off x="8669292" y="4874844"/>
              <a:ext cx="0" cy="445971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2701" name="Google Shape;2701;p45"/>
            <p:cNvCxnSpPr/>
            <p:nvPr/>
          </p:nvCxnSpPr>
          <p:spPr>
            <a:xfrm rot="10800000">
              <a:off x="8447023" y="5943807"/>
              <a:ext cx="0" cy="241632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grpSp>
        <p:nvGrpSpPr>
          <p:cNvPr id="2702" name="Google Shape;2702;p45"/>
          <p:cNvGrpSpPr/>
          <p:nvPr/>
        </p:nvGrpSpPr>
        <p:grpSpPr>
          <a:xfrm>
            <a:off x="1793938" y="3017352"/>
            <a:ext cx="976312" cy="1460500"/>
            <a:chOff x="337" y="1692"/>
            <a:chExt cx="615" cy="920"/>
          </a:xfrm>
        </p:grpSpPr>
        <p:sp>
          <p:nvSpPr>
            <p:cNvPr id="2703" name="Google Shape;2703;p45"/>
            <p:cNvSpPr/>
            <p:nvPr/>
          </p:nvSpPr>
          <p:spPr>
            <a:xfrm>
              <a:off x="348" y="1709"/>
              <a:ext cx="604" cy="903"/>
            </a:xfrm>
            <a:custGeom>
              <a:rect b="b" l="l" r="r" t="t"/>
              <a:pathLst>
                <a:path extrusionOk="0" h="10000" w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8195" y="8786"/>
                  </a:lnTo>
                  <a:cubicBezTo>
                    <a:pt x="8201" y="5857"/>
                    <a:pt x="8206" y="292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45"/>
            <p:cNvSpPr/>
            <p:nvPr/>
          </p:nvSpPr>
          <p:spPr>
            <a:xfrm>
              <a:off x="344" y="1711"/>
              <a:ext cx="493" cy="79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45"/>
            <p:cNvSpPr txBox="1"/>
            <p:nvPr/>
          </p:nvSpPr>
          <p:spPr>
            <a:xfrm>
              <a:off x="426" y="1692"/>
              <a:ext cx="309" cy="8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06" name="Google Shape;2706;p45"/>
            <p:cNvCxnSpPr/>
            <p:nvPr/>
          </p:nvCxnSpPr>
          <p:spPr>
            <a:xfrm>
              <a:off x="346" y="186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7" name="Google Shape;2707;p45"/>
            <p:cNvCxnSpPr/>
            <p:nvPr/>
          </p:nvCxnSpPr>
          <p:spPr>
            <a:xfrm>
              <a:off x="343" y="2027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8" name="Google Shape;2708;p45"/>
            <p:cNvCxnSpPr/>
            <p:nvPr/>
          </p:nvCxnSpPr>
          <p:spPr>
            <a:xfrm>
              <a:off x="340" y="2186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09" name="Google Shape;2709;p45"/>
            <p:cNvCxnSpPr/>
            <p:nvPr/>
          </p:nvCxnSpPr>
          <p:spPr>
            <a:xfrm>
              <a:off x="337" y="2345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10" name="Google Shape;2710;p45"/>
          <p:cNvSpPr/>
          <p:nvPr/>
        </p:nvSpPr>
        <p:spPr>
          <a:xfrm>
            <a:off x="1276283" y="1283047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 sent from A to 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1" name="Google Shape;2711;p45"/>
          <p:cNvGrpSpPr/>
          <p:nvPr/>
        </p:nvGrpSpPr>
        <p:grpSpPr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712" name="Google Shape;2712;p45"/>
            <p:cNvSpPr/>
            <p:nvPr/>
          </p:nvSpPr>
          <p:spPr>
            <a:xfrm>
              <a:off x="2838" y="2342"/>
              <a:ext cx="527" cy="514"/>
            </a:xfrm>
            <a:custGeom>
              <a:rect b="b" l="l" r="r" t="t"/>
              <a:pathLst>
                <a:path extrusionOk="0" h="10000" w="9982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7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45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15" name="Google Shape;2715;p45"/>
            <p:cNvCxnSpPr/>
            <p:nvPr/>
          </p:nvCxnSpPr>
          <p:spPr>
            <a:xfrm>
              <a:off x="2868" y="2039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16" name="Google Shape;2716;p45"/>
            <p:cNvCxnSpPr/>
            <p:nvPr/>
          </p:nvCxnSpPr>
          <p:spPr>
            <a:xfrm>
              <a:off x="2865" y="21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17" name="Google Shape;2717;p45"/>
          <p:cNvSpPr/>
          <p:nvPr/>
        </p:nvSpPr>
        <p:spPr>
          <a:xfrm>
            <a:off x="1266206" y="1744664"/>
            <a:ext cx="7772400" cy="479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frame received at R, datagram removed, passed up to 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8" name="Google Shape;2718;p45"/>
          <p:cNvGrpSpPr/>
          <p:nvPr/>
        </p:nvGrpSpPr>
        <p:grpSpPr>
          <a:xfrm>
            <a:off x="2617650" y="2562774"/>
            <a:ext cx="2443162" cy="1519238"/>
            <a:chOff x="931" y="1414"/>
            <a:chExt cx="1539" cy="957"/>
          </a:xfrm>
        </p:grpSpPr>
        <p:sp>
          <p:nvSpPr>
            <p:cNvPr id="2719" name="Google Shape;2719;p45"/>
            <p:cNvSpPr txBox="1"/>
            <p:nvPr/>
          </p:nvSpPr>
          <p:spPr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 src: 74-29-9C-E8-FF-55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MAC dest: E6-E9-00-17-BB-4B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20" name="Google Shape;2720;p45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721" name="Google Shape;2721;p45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2" name="Google Shape;2722;p45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23" name="Google Shape;2723;p45"/>
              <p:cNvCxnSpPr/>
              <p:nvPr/>
            </p:nvCxnSpPr>
            <p:spPr>
              <a:xfrm>
                <a:off x="3180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4" name="Google Shape;2724;p45"/>
              <p:cNvCxnSpPr/>
              <p:nvPr/>
            </p:nvCxnSpPr>
            <p:spPr>
              <a:xfrm>
                <a:off x="3276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5" name="Google Shape;2725;p45"/>
              <p:cNvCxnSpPr/>
              <p:nvPr/>
            </p:nvCxnSpPr>
            <p:spPr>
              <a:xfrm>
                <a:off x="2910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726" name="Google Shape;2726;p45"/>
              <p:cNvCxnSpPr/>
              <p:nvPr/>
            </p:nvCxnSpPr>
            <p:spPr>
              <a:xfrm>
                <a:off x="3006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727" name="Google Shape;2727;p45"/>
            <p:cNvCxnSpPr/>
            <p:nvPr/>
          </p:nvCxnSpPr>
          <p:spPr>
            <a:xfrm flipH="1" rot="10800000">
              <a:off x="1018" y="1576"/>
              <a:ext cx="2" cy="7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728" name="Google Shape;2728;p45"/>
            <p:cNvCxnSpPr/>
            <p:nvPr/>
          </p:nvCxnSpPr>
          <p:spPr>
            <a:xfrm rot="10800000">
              <a:off x="1106" y="1680"/>
              <a:ext cx="0" cy="59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729" name="Google Shape;2729;p45"/>
            <p:cNvCxnSpPr/>
            <p:nvPr/>
          </p:nvCxnSpPr>
          <p:spPr>
            <a:xfrm rot="10800000">
              <a:off x="1276" y="1812"/>
              <a:ext cx="2" cy="4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730" name="Google Shape;2730;p45"/>
            <p:cNvCxnSpPr/>
            <p:nvPr/>
          </p:nvCxnSpPr>
          <p:spPr>
            <a:xfrm>
              <a:off x="1368" y="1924"/>
              <a:ext cx="2" cy="35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31" name="Google Shape;2731;p45"/>
            <p:cNvSpPr txBox="1"/>
            <p:nvPr/>
          </p:nvSpPr>
          <p:spPr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 src: 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IP dest: 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32" name="Google Shape;2732;p45"/>
          <p:cNvGrpSpPr/>
          <p:nvPr/>
        </p:nvGrpSpPr>
        <p:grpSpPr>
          <a:xfrm>
            <a:off x="4185539" y="3526195"/>
            <a:ext cx="1096962" cy="244475"/>
            <a:chOff x="1231" y="1990"/>
            <a:chExt cx="691" cy="154"/>
          </a:xfrm>
        </p:grpSpPr>
        <p:sp>
          <p:nvSpPr>
            <p:cNvPr id="2733" name="Google Shape;2733;p45"/>
            <p:cNvSpPr/>
            <p:nvPr/>
          </p:nvSpPr>
          <p:spPr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34" name="Google Shape;2734;p45"/>
            <p:cNvCxnSpPr/>
            <p:nvPr/>
          </p:nvCxnSpPr>
          <p:spPr>
            <a:xfrm>
              <a:off x="1337" y="1990"/>
              <a:ext cx="0" cy="152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35" name="Google Shape;2735;p45"/>
            <p:cNvCxnSpPr/>
            <p:nvPr/>
          </p:nvCxnSpPr>
          <p:spPr>
            <a:xfrm>
              <a:off x="1427" y="1992"/>
              <a:ext cx="0" cy="152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36" name="Google Shape;2736;p45"/>
          <p:cNvGrpSpPr/>
          <p:nvPr/>
        </p:nvGrpSpPr>
        <p:grpSpPr>
          <a:xfrm>
            <a:off x="4139501" y="2695932"/>
            <a:ext cx="2011363" cy="979488"/>
            <a:chOff x="4493" y="1480"/>
            <a:chExt cx="1267" cy="617"/>
          </a:xfrm>
        </p:grpSpPr>
        <p:cxnSp>
          <p:nvCxnSpPr>
            <p:cNvPr id="2737" name="Google Shape;2737;p45"/>
            <p:cNvCxnSpPr/>
            <p:nvPr/>
          </p:nvCxnSpPr>
          <p:spPr>
            <a:xfrm rot="10800000">
              <a:off x="4576" y="1627"/>
              <a:ext cx="2" cy="4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738" name="Google Shape;2738;p45"/>
            <p:cNvCxnSpPr/>
            <p:nvPr/>
          </p:nvCxnSpPr>
          <p:spPr>
            <a:xfrm>
              <a:off x="4668" y="1739"/>
              <a:ext cx="2" cy="35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739" name="Google Shape;2739;p45"/>
            <p:cNvSpPr txBox="1"/>
            <p:nvPr/>
          </p:nvSpPr>
          <p:spPr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 src: 111.111.111.111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IP dest: 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0" name="Google Shape;2740;p4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41" name="Google Shape;2741;p4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2" name="Google Shape;2742;p45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7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8" name="Google Shape;2748;p46"/>
          <p:cNvCxnSpPr/>
          <p:nvPr/>
        </p:nvCxnSpPr>
        <p:spPr>
          <a:xfrm>
            <a:off x="4293702" y="5340624"/>
            <a:ext cx="3233531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9" name="Google Shape;2749;p46"/>
          <p:cNvSpPr txBox="1"/>
          <p:nvPr/>
        </p:nvSpPr>
        <p:spPr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20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46"/>
          <p:cNvSpPr txBox="1"/>
          <p:nvPr/>
        </p:nvSpPr>
        <p:spPr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1A-23-F9-CD-06-9B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1" name="Google Shape;2751;p46"/>
          <p:cNvSpPr txBox="1"/>
          <p:nvPr/>
        </p:nvSpPr>
        <p:spPr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2" name="Google Shape;2752;p46"/>
          <p:cNvGrpSpPr/>
          <p:nvPr/>
        </p:nvGrpSpPr>
        <p:grpSpPr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2753" name="Google Shape;2753;p46"/>
            <p:cNvSpPr txBox="1"/>
            <p:nvPr/>
          </p:nvSpPr>
          <p:spPr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46"/>
            <p:cNvSpPr txBox="1"/>
            <p:nvPr/>
          </p:nvSpPr>
          <p:spPr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E6-E9-00-17-BB-4B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5" name="Google Shape;2755;p46"/>
          <p:cNvSpPr txBox="1"/>
          <p:nvPr/>
        </p:nvSpPr>
        <p:spPr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CC-49-DE-D0-AB-7D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p46"/>
          <p:cNvSpPr txBox="1"/>
          <p:nvPr/>
        </p:nvSpPr>
        <p:spPr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7" name="Google Shape;2757;p46"/>
          <p:cNvSpPr txBox="1"/>
          <p:nvPr/>
        </p:nvSpPr>
        <p:spPr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Google Shape;2758;p46"/>
          <p:cNvSpPr txBox="1"/>
          <p:nvPr/>
        </p:nvSpPr>
        <p:spPr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74-29-9C-E8-FF-55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46"/>
          <p:cNvSpPr/>
          <p:nvPr/>
        </p:nvSpPr>
        <p:spPr>
          <a:xfrm>
            <a:off x="3637582" y="4808121"/>
            <a:ext cx="839788" cy="1069975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0" name="Google Shape;2760;p46"/>
          <p:cNvCxnSpPr/>
          <p:nvPr/>
        </p:nvCxnSpPr>
        <p:spPr>
          <a:xfrm>
            <a:off x="3334370" y="4787483"/>
            <a:ext cx="438150" cy="230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1" name="Google Shape;2761;p46"/>
          <p:cNvCxnSpPr/>
          <p:nvPr/>
        </p:nvCxnSpPr>
        <p:spPr>
          <a:xfrm flipH="1" rot="10800000">
            <a:off x="3406935" y="5732045"/>
            <a:ext cx="283036" cy="544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62" name="Google Shape;2762;p46"/>
          <p:cNvCxnSpPr/>
          <p:nvPr/>
        </p:nvCxnSpPr>
        <p:spPr>
          <a:xfrm rot="10800000">
            <a:off x="3342282" y="5842809"/>
            <a:ext cx="0" cy="1635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3" name="Google Shape;2763;p46"/>
          <p:cNvCxnSpPr/>
          <p:nvPr/>
        </p:nvCxnSpPr>
        <p:spPr>
          <a:xfrm rot="10800000">
            <a:off x="3248645" y="4860508"/>
            <a:ext cx="0" cy="2481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4" name="Google Shape;2764;p46"/>
          <p:cNvCxnSpPr/>
          <p:nvPr/>
        </p:nvCxnSpPr>
        <p:spPr>
          <a:xfrm>
            <a:off x="5018707" y="5427247"/>
            <a:ext cx="0" cy="62050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765" name="Google Shape;2765;p46"/>
          <p:cNvCxnSpPr/>
          <p:nvPr/>
        </p:nvCxnSpPr>
        <p:spPr>
          <a:xfrm rot="10800000">
            <a:off x="6207745" y="5417721"/>
            <a:ext cx="4762" cy="2206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66" name="Google Shape;2766;p46"/>
          <p:cNvSpPr txBox="1"/>
          <p:nvPr/>
        </p:nvSpPr>
        <p:spPr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7" name="Google Shape;2767;p46"/>
          <p:cNvGrpSpPr/>
          <p:nvPr/>
        </p:nvGrpSpPr>
        <p:grpSpPr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2768" name="Google Shape;2768;p46"/>
            <p:cNvSpPr txBox="1"/>
            <p:nvPr/>
          </p:nvSpPr>
          <p:spPr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46"/>
            <p:cNvSpPr txBox="1"/>
            <p:nvPr/>
          </p:nvSpPr>
          <p:spPr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49-BD-D2-C7-56-2A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770" name="Google Shape;2770;p46"/>
          <p:cNvCxnSpPr/>
          <p:nvPr/>
        </p:nvCxnSpPr>
        <p:spPr>
          <a:xfrm flipH="1" rot="10800000">
            <a:off x="8215932" y="4787483"/>
            <a:ext cx="450850" cy="3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1" name="Google Shape;2771;p46"/>
          <p:cNvSpPr txBox="1"/>
          <p:nvPr/>
        </p:nvSpPr>
        <p:spPr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2" name="Google Shape;2772;p46"/>
          <p:cNvSpPr txBox="1"/>
          <p:nvPr/>
        </p:nvSpPr>
        <p:spPr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88-B2-2F-54-1A-0F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3" name="Google Shape;2773;p46"/>
          <p:cNvCxnSpPr/>
          <p:nvPr/>
        </p:nvCxnSpPr>
        <p:spPr>
          <a:xfrm rot="10800000">
            <a:off x="8156672" y="5684421"/>
            <a:ext cx="267105" cy="2009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4" name="Google Shape;2774;p46"/>
          <p:cNvSpPr/>
          <p:nvPr/>
        </p:nvSpPr>
        <p:spPr>
          <a:xfrm>
            <a:off x="7476157" y="4811296"/>
            <a:ext cx="765175" cy="1081088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5" name="Google Shape;2775;p46"/>
          <p:cNvSpPr txBox="1"/>
          <p:nvPr/>
        </p:nvSpPr>
        <p:spPr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6" name="Google Shape;2776;p46"/>
          <p:cNvGrpSpPr/>
          <p:nvPr/>
        </p:nvGrpSpPr>
        <p:grpSpPr>
          <a:xfrm>
            <a:off x="5001868" y="5038254"/>
            <a:ext cx="1310632" cy="501151"/>
            <a:chOff x="4909105" y="5767126"/>
            <a:chExt cx="1310632" cy="501151"/>
          </a:xfrm>
        </p:grpSpPr>
        <p:sp>
          <p:nvSpPr>
            <p:cNvPr id="2777" name="Google Shape;2777;p46"/>
            <p:cNvSpPr/>
            <p:nvPr/>
          </p:nvSpPr>
          <p:spPr>
            <a:xfrm rot="5400000">
              <a:off x="6024859" y="5937451"/>
              <a:ext cx="13416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778" name="Google Shape;2778;p46"/>
            <p:cNvSpPr/>
            <p:nvPr/>
          </p:nvSpPr>
          <p:spPr>
            <a:xfrm rot="5400000">
              <a:off x="4966501" y="5940764"/>
              <a:ext cx="140795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779" name="Google Shape;2779;p46"/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780" name="Google Shape;2780;p46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46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782" name="Google Shape;2782;p46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783" name="Google Shape;2783;p46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4" name="Google Shape;2784;p46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5" name="Google Shape;2785;p46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6" name="Google Shape;2786;p46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787" name="Google Shape;2787;p46"/>
          <p:cNvSpPr/>
          <p:nvPr/>
        </p:nvSpPr>
        <p:spPr>
          <a:xfrm rot="5400000">
            <a:off x="3161022" y="4666815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88" name="Google Shape;2788;p46"/>
          <p:cNvGrpSpPr/>
          <p:nvPr/>
        </p:nvGrpSpPr>
        <p:grpSpPr>
          <a:xfrm>
            <a:off x="2318687" y="4360353"/>
            <a:ext cx="936071" cy="761428"/>
            <a:chOff x="-44" y="1473"/>
            <a:chExt cx="981" cy="1105"/>
          </a:xfrm>
        </p:grpSpPr>
        <p:pic>
          <p:nvPicPr>
            <p:cNvPr descr="desktop_computer_stylized_medium" id="2789" name="Google Shape;2789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0" name="Google Shape;2790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1" name="Google Shape;2791;p46"/>
          <p:cNvSpPr/>
          <p:nvPr/>
        </p:nvSpPr>
        <p:spPr>
          <a:xfrm rot="5400000">
            <a:off x="3271833" y="5687855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92" name="Google Shape;2792;p46"/>
          <p:cNvGrpSpPr/>
          <p:nvPr/>
        </p:nvGrpSpPr>
        <p:grpSpPr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descr="desktop_computer_stylized_medium" id="2793" name="Google Shape;2793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4" name="Google Shape;2794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5" name="Google Shape;2795;p46"/>
          <p:cNvSpPr/>
          <p:nvPr/>
        </p:nvSpPr>
        <p:spPr>
          <a:xfrm rot="5400000">
            <a:off x="8726575" y="4653061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96" name="Google Shape;2796;p46"/>
          <p:cNvSpPr/>
          <p:nvPr/>
        </p:nvSpPr>
        <p:spPr>
          <a:xfrm rot="5400000">
            <a:off x="8496816" y="5784803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797" name="Google Shape;2797;p46"/>
          <p:cNvGrpSpPr/>
          <p:nvPr/>
        </p:nvGrpSpPr>
        <p:grpSpPr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descr="desktop_computer_stylized_medium" id="2798" name="Google Shape;2798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99" name="Google Shape;2799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00" name="Google Shape;2800;p46"/>
          <p:cNvCxnSpPr/>
          <p:nvPr/>
        </p:nvCxnSpPr>
        <p:spPr>
          <a:xfrm rot="10800000">
            <a:off x="8669292" y="4874844"/>
            <a:ext cx="0" cy="44597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01" name="Google Shape;2801;p46"/>
          <p:cNvCxnSpPr/>
          <p:nvPr/>
        </p:nvCxnSpPr>
        <p:spPr>
          <a:xfrm rot="10800000">
            <a:off x="8447023" y="5943807"/>
            <a:ext cx="0" cy="24163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02" name="Google Shape;2802;p46"/>
          <p:cNvSpPr/>
          <p:nvPr/>
        </p:nvSpPr>
        <p:spPr>
          <a:xfrm>
            <a:off x="7008951" y="3383377"/>
            <a:ext cx="314325" cy="792162"/>
          </a:xfrm>
          <a:prstGeom prst="downArrow">
            <a:avLst>
              <a:gd fmla="val 50000" name="adj1"/>
              <a:gd fmla="val 63005" name="adj2"/>
            </a:avLst>
          </a:prstGeom>
          <a:gradFill>
            <a:gsLst>
              <a:gs pos="0">
                <a:srgbClr val="FFFFFF"/>
              </a:gs>
              <a:gs pos="100000">
                <a:srgbClr val="FF0000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3" name="Google Shape;2803;p46"/>
          <p:cNvGrpSpPr/>
          <p:nvPr/>
        </p:nvGrpSpPr>
        <p:grpSpPr>
          <a:xfrm>
            <a:off x="6569213" y="3456402"/>
            <a:ext cx="1096963" cy="244475"/>
            <a:chOff x="1231" y="1990"/>
            <a:chExt cx="691" cy="154"/>
          </a:xfrm>
        </p:grpSpPr>
        <p:sp>
          <p:nvSpPr>
            <p:cNvPr id="2804" name="Google Shape;2804;p46"/>
            <p:cNvSpPr/>
            <p:nvPr/>
          </p:nvSpPr>
          <p:spPr>
            <a:xfrm>
              <a:off x="1231" y="1991"/>
              <a:ext cx="691" cy="153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05" name="Google Shape;2805;p46"/>
            <p:cNvCxnSpPr/>
            <p:nvPr/>
          </p:nvCxnSpPr>
          <p:spPr>
            <a:xfrm>
              <a:off x="1337" y="1990"/>
              <a:ext cx="0" cy="152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6" name="Google Shape;2806;p46"/>
            <p:cNvCxnSpPr/>
            <p:nvPr/>
          </p:nvCxnSpPr>
          <p:spPr>
            <a:xfrm>
              <a:off x="1427" y="1992"/>
              <a:ext cx="0" cy="152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07" name="Google Shape;2807;p46"/>
          <p:cNvSpPr txBox="1"/>
          <p:nvPr/>
        </p:nvSpPr>
        <p:spPr>
          <a:xfrm>
            <a:off x="6515238" y="2940464"/>
            <a:ext cx="2011363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src: 111.111.111.111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IP dest: 222.222.222.222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8" name="Google Shape;2808;p46"/>
          <p:cNvGrpSpPr/>
          <p:nvPr/>
        </p:nvGrpSpPr>
        <p:grpSpPr>
          <a:xfrm>
            <a:off x="6639063" y="3191289"/>
            <a:ext cx="146050" cy="385763"/>
            <a:chOff x="1272" y="1762"/>
            <a:chExt cx="92" cy="243"/>
          </a:xfrm>
        </p:grpSpPr>
        <p:cxnSp>
          <p:nvCxnSpPr>
            <p:cNvPr id="2809" name="Google Shape;2809;p46"/>
            <p:cNvCxnSpPr/>
            <p:nvPr/>
          </p:nvCxnSpPr>
          <p:spPr>
            <a:xfrm>
              <a:off x="1272" y="1762"/>
              <a:ext cx="0" cy="24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2810" name="Google Shape;2810;p46"/>
            <p:cNvCxnSpPr/>
            <p:nvPr/>
          </p:nvCxnSpPr>
          <p:spPr>
            <a:xfrm>
              <a:off x="1364" y="1878"/>
              <a:ext cx="0" cy="12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11" name="Google Shape;2811;p46"/>
          <p:cNvGrpSpPr/>
          <p:nvPr/>
        </p:nvGrpSpPr>
        <p:grpSpPr>
          <a:xfrm>
            <a:off x="6089788" y="2532477"/>
            <a:ext cx="2428876" cy="1519237"/>
            <a:chOff x="931" y="1414"/>
            <a:chExt cx="1530" cy="957"/>
          </a:xfrm>
        </p:grpSpPr>
        <p:sp>
          <p:nvSpPr>
            <p:cNvPr id="2812" name="Google Shape;2812;p46"/>
            <p:cNvSpPr txBox="1"/>
            <p:nvPr/>
          </p:nvSpPr>
          <p:spPr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 src: </a:t>
              </a: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1A-23-F9-CD-06-9B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MAC dest: </a:t>
              </a:r>
              <a:r>
                <a:rPr b="0" i="0" lang="en-US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49-BD-D2-C7-56-2A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13" name="Google Shape;2813;p46"/>
            <p:cNvGrpSpPr/>
            <p:nvPr/>
          </p:nvGrpSpPr>
          <p:grpSpPr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2814" name="Google Shape;2814;p46"/>
              <p:cNvSpPr/>
              <p:nvPr/>
            </p:nvSpPr>
            <p:spPr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5" name="Google Shape;2815;p46"/>
              <p:cNvSpPr/>
              <p:nvPr/>
            </p:nvSpPr>
            <p:spPr>
              <a:xfrm>
                <a:off x="3078" y="2060"/>
                <a:ext cx="691" cy="153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16" name="Google Shape;2816;p46"/>
              <p:cNvCxnSpPr/>
              <p:nvPr/>
            </p:nvCxnSpPr>
            <p:spPr>
              <a:xfrm>
                <a:off x="3180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7" name="Google Shape;2817;p46"/>
              <p:cNvCxnSpPr/>
              <p:nvPr/>
            </p:nvCxnSpPr>
            <p:spPr>
              <a:xfrm>
                <a:off x="3276" y="2063"/>
                <a:ext cx="0" cy="15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8" name="Google Shape;2818;p46"/>
              <p:cNvCxnSpPr/>
              <p:nvPr/>
            </p:nvCxnSpPr>
            <p:spPr>
              <a:xfrm>
                <a:off x="2910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819" name="Google Shape;2819;p46"/>
              <p:cNvCxnSpPr/>
              <p:nvPr/>
            </p:nvCxnSpPr>
            <p:spPr>
              <a:xfrm>
                <a:off x="3006" y="2040"/>
                <a:ext cx="0" cy="18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cxnSp>
          <p:nvCxnSpPr>
            <p:cNvPr id="2820" name="Google Shape;2820;p46"/>
            <p:cNvCxnSpPr/>
            <p:nvPr/>
          </p:nvCxnSpPr>
          <p:spPr>
            <a:xfrm flipH="1" rot="10800000">
              <a:off x="1018" y="1576"/>
              <a:ext cx="2" cy="702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821" name="Google Shape;2821;p46"/>
            <p:cNvCxnSpPr/>
            <p:nvPr/>
          </p:nvCxnSpPr>
          <p:spPr>
            <a:xfrm rot="10800000">
              <a:off x="1106" y="1680"/>
              <a:ext cx="0" cy="59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822" name="Google Shape;2822;p46"/>
            <p:cNvCxnSpPr/>
            <p:nvPr/>
          </p:nvCxnSpPr>
          <p:spPr>
            <a:xfrm rot="10800000">
              <a:off x="1276" y="1812"/>
              <a:ext cx="2" cy="47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2823" name="Google Shape;2823;p46"/>
            <p:cNvCxnSpPr/>
            <p:nvPr/>
          </p:nvCxnSpPr>
          <p:spPr>
            <a:xfrm>
              <a:off x="1368" y="1924"/>
              <a:ext cx="2" cy="358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824" name="Google Shape;2824;p46"/>
          <p:cNvGrpSpPr/>
          <p:nvPr/>
        </p:nvGrpSpPr>
        <p:grpSpPr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descr="desktop_computer_stylized_medium" id="2825" name="Google Shape;2825;p4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6" name="Google Shape;2826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7" name="Google Shape;2827;p46"/>
          <p:cNvSpPr/>
          <p:nvPr/>
        </p:nvSpPr>
        <p:spPr>
          <a:xfrm>
            <a:off x="1236521" y="1283045"/>
            <a:ext cx="10571166" cy="55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determines outgoing interface, passes datagram with IP source A, destination B to link layer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8" name="Google Shape;2828;p46"/>
          <p:cNvSpPr/>
          <p:nvPr/>
        </p:nvSpPr>
        <p:spPr>
          <a:xfrm>
            <a:off x="1222717" y="1945029"/>
            <a:ext cx="10810254" cy="72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creates link-layer frame containing A-to-B IP datagram. Frame destination address: B's MAC address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9" name="Google Shape;2829;p46"/>
          <p:cNvGrpSpPr/>
          <p:nvPr/>
        </p:nvGrpSpPr>
        <p:grpSpPr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830" name="Google Shape;2830;p46"/>
            <p:cNvSpPr/>
            <p:nvPr/>
          </p:nvSpPr>
          <p:spPr>
            <a:xfrm>
              <a:off x="2838" y="2342"/>
              <a:ext cx="527" cy="514"/>
            </a:xfrm>
            <a:custGeom>
              <a:rect b="b" l="l" r="r" t="t"/>
              <a:pathLst>
                <a:path extrusionOk="0" h="10000" w="9982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7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p46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p46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33" name="Google Shape;2833;p46"/>
            <p:cNvCxnSpPr/>
            <p:nvPr/>
          </p:nvCxnSpPr>
          <p:spPr>
            <a:xfrm>
              <a:off x="2868" y="2039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34" name="Google Shape;2834;p46"/>
            <p:cNvCxnSpPr/>
            <p:nvPr/>
          </p:nvCxnSpPr>
          <p:spPr>
            <a:xfrm>
              <a:off x="2865" y="21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835" name="Google Shape;2835;p4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36" name="Google Shape;2836;p4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7" name="Google Shape;2837;p46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2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3" name="Google Shape;2843;p47"/>
          <p:cNvCxnSpPr/>
          <p:nvPr/>
        </p:nvCxnSpPr>
        <p:spPr>
          <a:xfrm>
            <a:off x="4293702" y="5340624"/>
            <a:ext cx="3233531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4" name="Google Shape;2844;p47"/>
          <p:cNvSpPr txBox="1"/>
          <p:nvPr/>
        </p:nvSpPr>
        <p:spPr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20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47"/>
          <p:cNvSpPr txBox="1"/>
          <p:nvPr/>
        </p:nvSpPr>
        <p:spPr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1A-23-F9-CD-06-9B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6" name="Google Shape;2846;p47"/>
          <p:cNvSpPr txBox="1"/>
          <p:nvPr/>
        </p:nvSpPr>
        <p:spPr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7" name="Google Shape;2847;p47"/>
          <p:cNvGrpSpPr/>
          <p:nvPr/>
        </p:nvGrpSpPr>
        <p:grpSpPr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2848" name="Google Shape;2848;p47"/>
            <p:cNvSpPr txBox="1"/>
            <p:nvPr/>
          </p:nvSpPr>
          <p:spPr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p47"/>
            <p:cNvSpPr txBox="1"/>
            <p:nvPr/>
          </p:nvSpPr>
          <p:spPr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E6-E9-00-17-BB-4B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50" name="Google Shape;2850;p47"/>
          <p:cNvSpPr txBox="1"/>
          <p:nvPr/>
        </p:nvSpPr>
        <p:spPr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CC-49-DE-D0-AB-7D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1" name="Google Shape;2851;p47"/>
          <p:cNvSpPr txBox="1"/>
          <p:nvPr/>
        </p:nvSpPr>
        <p:spPr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2" name="Google Shape;2852;p47"/>
          <p:cNvSpPr txBox="1"/>
          <p:nvPr/>
        </p:nvSpPr>
        <p:spPr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3" name="Google Shape;2853;p47"/>
          <p:cNvSpPr txBox="1"/>
          <p:nvPr/>
        </p:nvSpPr>
        <p:spPr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74-29-9C-E8-FF-55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4" name="Google Shape;2854;p47"/>
          <p:cNvSpPr/>
          <p:nvPr/>
        </p:nvSpPr>
        <p:spPr>
          <a:xfrm>
            <a:off x="3637582" y="4808121"/>
            <a:ext cx="839788" cy="1069975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5" name="Google Shape;2855;p47"/>
          <p:cNvCxnSpPr/>
          <p:nvPr/>
        </p:nvCxnSpPr>
        <p:spPr>
          <a:xfrm>
            <a:off x="3334370" y="4787483"/>
            <a:ext cx="438150" cy="230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6" name="Google Shape;2856;p47"/>
          <p:cNvCxnSpPr/>
          <p:nvPr/>
        </p:nvCxnSpPr>
        <p:spPr>
          <a:xfrm flipH="1" rot="10800000">
            <a:off x="3406935" y="5732045"/>
            <a:ext cx="283036" cy="544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7" name="Google Shape;2857;p47"/>
          <p:cNvCxnSpPr/>
          <p:nvPr/>
        </p:nvCxnSpPr>
        <p:spPr>
          <a:xfrm rot="10800000">
            <a:off x="3342282" y="5842809"/>
            <a:ext cx="0" cy="1635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8" name="Google Shape;2858;p47"/>
          <p:cNvCxnSpPr/>
          <p:nvPr/>
        </p:nvCxnSpPr>
        <p:spPr>
          <a:xfrm rot="10800000">
            <a:off x="3248645" y="4860508"/>
            <a:ext cx="0" cy="2481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9" name="Google Shape;2859;p47"/>
          <p:cNvCxnSpPr/>
          <p:nvPr/>
        </p:nvCxnSpPr>
        <p:spPr>
          <a:xfrm>
            <a:off x="5018707" y="5427247"/>
            <a:ext cx="0" cy="62050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860" name="Google Shape;2860;p47"/>
          <p:cNvCxnSpPr/>
          <p:nvPr/>
        </p:nvCxnSpPr>
        <p:spPr>
          <a:xfrm rot="10800000">
            <a:off x="6207745" y="5417721"/>
            <a:ext cx="4762" cy="2206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61" name="Google Shape;2861;p47"/>
          <p:cNvSpPr txBox="1"/>
          <p:nvPr/>
        </p:nvSpPr>
        <p:spPr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2" name="Google Shape;2862;p47"/>
          <p:cNvGrpSpPr/>
          <p:nvPr/>
        </p:nvGrpSpPr>
        <p:grpSpPr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2863" name="Google Shape;2863;p47"/>
            <p:cNvSpPr txBox="1"/>
            <p:nvPr/>
          </p:nvSpPr>
          <p:spPr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p47"/>
            <p:cNvSpPr txBox="1"/>
            <p:nvPr/>
          </p:nvSpPr>
          <p:spPr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49-BD-D2-C7-56-2A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65" name="Google Shape;2865;p47"/>
          <p:cNvCxnSpPr/>
          <p:nvPr/>
        </p:nvCxnSpPr>
        <p:spPr>
          <a:xfrm flipH="1" rot="10800000">
            <a:off x="8215932" y="4787483"/>
            <a:ext cx="450850" cy="3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6" name="Google Shape;2866;p47"/>
          <p:cNvSpPr txBox="1"/>
          <p:nvPr/>
        </p:nvSpPr>
        <p:spPr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7" name="Google Shape;2867;p47"/>
          <p:cNvSpPr txBox="1"/>
          <p:nvPr/>
        </p:nvSpPr>
        <p:spPr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88-B2-2F-54-1A-0F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8" name="Google Shape;2868;p47"/>
          <p:cNvCxnSpPr/>
          <p:nvPr/>
        </p:nvCxnSpPr>
        <p:spPr>
          <a:xfrm rot="10800000">
            <a:off x="8156672" y="5684421"/>
            <a:ext cx="267105" cy="2009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9" name="Google Shape;2869;p47"/>
          <p:cNvSpPr/>
          <p:nvPr/>
        </p:nvSpPr>
        <p:spPr>
          <a:xfrm>
            <a:off x="7476157" y="4811296"/>
            <a:ext cx="765175" cy="1081088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0" name="Google Shape;2870;p47"/>
          <p:cNvSpPr txBox="1"/>
          <p:nvPr/>
        </p:nvSpPr>
        <p:spPr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1" name="Google Shape;2871;p47"/>
          <p:cNvGrpSpPr/>
          <p:nvPr/>
        </p:nvGrpSpPr>
        <p:grpSpPr>
          <a:xfrm>
            <a:off x="5001868" y="5038254"/>
            <a:ext cx="1310632" cy="501151"/>
            <a:chOff x="4909105" y="5767126"/>
            <a:chExt cx="1310632" cy="501151"/>
          </a:xfrm>
        </p:grpSpPr>
        <p:sp>
          <p:nvSpPr>
            <p:cNvPr id="2872" name="Google Shape;2872;p47"/>
            <p:cNvSpPr/>
            <p:nvPr/>
          </p:nvSpPr>
          <p:spPr>
            <a:xfrm rot="5400000">
              <a:off x="6024859" y="5937451"/>
              <a:ext cx="13416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873" name="Google Shape;2873;p47"/>
            <p:cNvSpPr/>
            <p:nvPr/>
          </p:nvSpPr>
          <p:spPr>
            <a:xfrm rot="5400000">
              <a:off x="4966501" y="5940764"/>
              <a:ext cx="140795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874" name="Google Shape;2874;p47"/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875" name="Google Shape;2875;p47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47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877" name="Google Shape;2877;p47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878" name="Google Shape;2878;p47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79" name="Google Shape;2879;p47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0" name="Google Shape;2880;p47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881" name="Google Shape;2881;p47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882" name="Google Shape;2882;p47"/>
          <p:cNvSpPr/>
          <p:nvPr/>
        </p:nvSpPr>
        <p:spPr>
          <a:xfrm rot="5400000">
            <a:off x="3161022" y="4666815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883" name="Google Shape;2883;p47"/>
          <p:cNvGrpSpPr/>
          <p:nvPr/>
        </p:nvGrpSpPr>
        <p:grpSpPr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descr="desktop_computer_stylized_medium" id="2884" name="Google Shape;288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5" name="Google Shape;2885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6" name="Google Shape;2886;p47"/>
          <p:cNvSpPr/>
          <p:nvPr/>
        </p:nvSpPr>
        <p:spPr>
          <a:xfrm rot="5400000">
            <a:off x="3271833" y="5687855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887" name="Google Shape;2887;p47"/>
          <p:cNvGrpSpPr/>
          <p:nvPr/>
        </p:nvGrpSpPr>
        <p:grpSpPr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descr="desktop_computer_stylized_medium" id="2888" name="Google Shape;2888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9" name="Google Shape;2889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90" name="Google Shape;2890;p47"/>
          <p:cNvSpPr/>
          <p:nvPr/>
        </p:nvSpPr>
        <p:spPr>
          <a:xfrm rot="5400000">
            <a:off x="8726575" y="4653061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91" name="Google Shape;2891;p47"/>
          <p:cNvSpPr/>
          <p:nvPr/>
        </p:nvSpPr>
        <p:spPr>
          <a:xfrm rot="5400000">
            <a:off x="8496816" y="5784803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892" name="Google Shape;2892;p47"/>
          <p:cNvGrpSpPr/>
          <p:nvPr/>
        </p:nvGrpSpPr>
        <p:grpSpPr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descr="desktop_computer_stylized_medium" id="2893" name="Google Shape;2893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4" name="Google Shape;2894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5" name="Google Shape;2895;p47"/>
          <p:cNvCxnSpPr/>
          <p:nvPr/>
        </p:nvCxnSpPr>
        <p:spPr>
          <a:xfrm rot="10800000">
            <a:off x="8669292" y="4874844"/>
            <a:ext cx="0" cy="44597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96" name="Google Shape;2896;p47"/>
          <p:cNvCxnSpPr/>
          <p:nvPr/>
        </p:nvCxnSpPr>
        <p:spPr>
          <a:xfrm rot="10800000">
            <a:off x="8447023" y="5943807"/>
            <a:ext cx="0" cy="24163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897" name="Google Shape;2897;p47"/>
          <p:cNvGrpSpPr/>
          <p:nvPr/>
        </p:nvGrpSpPr>
        <p:grpSpPr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898" name="Google Shape;2898;p47"/>
            <p:cNvSpPr/>
            <p:nvPr/>
          </p:nvSpPr>
          <p:spPr>
            <a:xfrm>
              <a:off x="250" y="1414"/>
              <a:ext cx="582" cy="1197"/>
            </a:xfrm>
            <a:custGeom>
              <a:rect b="b" l="l" r="r" t="t"/>
              <a:pathLst>
                <a:path extrusionOk="0" h="1197" w="582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47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01" name="Google Shape;2901;p47"/>
            <p:cNvCxnSpPr/>
            <p:nvPr/>
          </p:nvCxnSpPr>
          <p:spPr>
            <a:xfrm>
              <a:off x="346" y="186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2" name="Google Shape;2902;p47"/>
            <p:cNvCxnSpPr/>
            <p:nvPr/>
          </p:nvCxnSpPr>
          <p:spPr>
            <a:xfrm>
              <a:off x="343" y="2027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3" name="Google Shape;2903;p47"/>
            <p:cNvCxnSpPr/>
            <p:nvPr/>
          </p:nvCxnSpPr>
          <p:spPr>
            <a:xfrm>
              <a:off x="340" y="2186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04" name="Google Shape;2904;p47"/>
            <p:cNvCxnSpPr/>
            <p:nvPr/>
          </p:nvCxnSpPr>
          <p:spPr>
            <a:xfrm>
              <a:off x="330" y="16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05" name="Google Shape;2905;p47"/>
          <p:cNvGrpSpPr/>
          <p:nvPr/>
        </p:nvGrpSpPr>
        <p:grpSpPr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descr="desktop_computer_stylized_medium" id="2906" name="Google Shape;290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7" name="Google Shape;290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8" name="Google Shape;2908;p47"/>
          <p:cNvGrpSpPr/>
          <p:nvPr/>
        </p:nvGrpSpPr>
        <p:grpSpPr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2909" name="Google Shape;2909;p47"/>
            <p:cNvSpPr/>
            <p:nvPr/>
          </p:nvSpPr>
          <p:spPr>
            <a:xfrm>
              <a:off x="2838" y="2342"/>
              <a:ext cx="527" cy="514"/>
            </a:xfrm>
            <a:custGeom>
              <a:rect b="b" l="l" r="r" t="t"/>
              <a:pathLst>
                <a:path extrusionOk="0" h="10000" w="9982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7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p47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p47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2" name="Google Shape;2912;p47"/>
            <p:cNvCxnSpPr/>
            <p:nvPr/>
          </p:nvCxnSpPr>
          <p:spPr>
            <a:xfrm>
              <a:off x="2868" y="2039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13" name="Google Shape;2913;p47"/>
            <p:cNvCxnSpPr/>
            <p:nvPr/>
          </p:nvCxnSpPr>
          <p:spPr>
            <a:xfrm>
              <a:off x="2865" y="21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14" name="Google Shape;2914;p47"/>
          <p:cNvGrpSpPr/>
          <p:nvPr/>
        </p:nvGrpSpPr>
        <p:grpSpPr>
          <a:xfrm>
            <a:off x="6089782" y="2530406"/>
            <a:ext cx="2436813" cy="1519237"/>
            <a:chOff x="3018" y="1445"/>
            <a:chExt cx="1535" cy="957"/>
          </a:xfrm>
        </p:grpSpPr>
        <p:grpSp>
          <p:nvGrpSpPr>
            <p:cNvPr id="2915" name="Google Shape;2915;p47"/>
            <p:cNvGrpSpPr/>
            <p:nvPr/>
          </p:nvGrpSpPr>
          <p:grpSpPr>
            <a:xfrm>
              <a:off x="3286" y="1706"/>
              <a:ext cx="1267" cy="475"/>
              <a:chOff x="1197" y="1669"/>
              <a:chExt cx="1267" cy="475"/>
            </a:xfrm>
          </p:grpSpPr>
          <p:grpSp>
            <p:nvGrpSpPr>
              <p:cNvPr id="2916" name="Google Shape;2916;p47"/>
              <p:cNvGrpSpPr/>
              <p:nvPr/>
            </p:nvGrpSpPr>
            <p:grpSpPr>
              <a:xfrm>
                <a:off x="1337" y="1990"/>
                <a:ext cx="90" cy="154"/>
                <a:chOff x="1337" y="1990"/>
                <a:chExt cx="90" cy="154"/>
              </a:xfrm>
            </p:grpSpPr>
            <p:cxnSp>
              <p:nvCxnSpPr>
                <p:cNvPr id="2917" name="Google Shape;2917;p47"/>
                <p:cNvCxnSpPr/>
                <p:nvPr/>
              </p:nvCxnSpPr>
              <p:spPr>
                <a:xfrm>
                  <a:off x="1337" y="1990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18" name="Google Shape;2918;p47"/>
                <p:cNvCxnSpPr/>
                <p:nvPr/>
              </p:nvCxnSpPr>
              <p:spPr>
                <a:xfrm>
                  <a:off x="1427" y="1992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2919" name="Google Shape;2919;p47"/>
              <p:cNvSpPr txBox="1"/>
              <p:nvPr/>
            </p:nvSpPr>
            <p:spPr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 src: 111.111.111.111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IP dest: 222.222.222.222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0" name="Google Shape;2920;p47"/>
            <p:cNvGrpSpPr/>
            <p:nvPr/>
          </p:nvGrpSpPr>
          <p:grpSpPr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2921" name="Google Shape;2921;p47"/>
              <p:cNvSpPr txBox="1"/>
              <p:nvPr/>
            </p:nvSpPr>
            <p:spPr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MAC src: </a:t>
                </a:r>
                <a:r>
                  <a:rPr b="0" i="0" lang="en-US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1A-23-F9-CD-06-9B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MAC dest: </a:t>
                </a:r>
                <a:r>
                  <a:rPr b="0" i="0" lang="en-US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49-BD-D2-C7-56-2A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Comic Sans MS"/>
                  <a:buNone/>
                </a:pPr>
                <a:r>
                  <a:t/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22" name="Google Shape;2922;p47"/>
              <p:cNvGrpSpPr/>
              <p:nvPr/>
            </p:nvGrpSpPr>
            <p:grpSpPr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2923" name="Google Shape;2923;p47"/>
                <p:cNvSpPr/>
                <p:nvPr/>
              </p:nvSpPr>
              <p:spPr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24" name="Google Shape;2924;p47"/>
                <p:cNvSpPr/>
                <p:nvPr/>
              </p:nvSpPr>
              <p:spPr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925" name="Google Shape;2925;p47"/>
                <p:cNvCxnSpPr/>
                <p:nvPr/>
              </p:nvCxnSpPr>
              <p:spPr>
                <a:xfrm>
                  <a:off x="3180" y="2063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6" name="Google Shape;2926;p47"/>
                <p:cNvCxnSpPr/>
                <p:nvPr/>
              </p:nvCxnSpPr>
              <p:spPr>
                <a:xfrm>
                  <a:off x="3276" y="2063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7" name="Google Shape;2927;p47"/>
                <p:cNvCxnSpPr/>
                <p:nvPr/>
              </p:nvCxnSpPr>
              <p:spPr>
                <a:xfrm>
                  <a:off x="2910" y="2040"/>
                  <a:ext cx="0" cy="18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2928" name="Google Shape;2928;p47"/>
                <p:cNvCxnSpPr/>
                <p:nvPr/>
              </p:nvCxnSpPr>
              <p:spPr>
                <a:xfrm>
                  <a:off x="3006" y="2040"/>
                  <a:ext cx="0" cy="189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2929" name="Google Shape;2929;p47"/>
              <p:cNvCxnSpPr/>
              <p:nvPr/>
            </p:nvCxnSpPr>
            <p:spPr>
              <a:xfrm flipH="1" rot="10800000">
                <a:off x="1018" y="1576"/>
                <a:ext cx="2" cy="70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triangle"/>
                <a:tailEnd len="sm" w="sm" type="none"/>
              </a:ln>
            </p:spPr>
          </p:cxnSp>
          <p:cxnSp>
            <p:nvCxnSpPr>
              <p:cNvPr id="2930" name="Google Shape;2930;p47"/>
              <p:cNvCxnSpPr/>
              <p:nvPr/>
            </p:nvCxnSpPr>
            <p:spPr>
              <a:xfrm rot="10800000">
                <a:off x="1106" y="1680"/>
                <a:ext cx="0" cy="59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triangle"/>
                <a:tailEnd len="sm" w="sm" type="none"/>
              </a:ln>
            </p:spPr>
          </p:cxnSp>
          <p:cxnSp>
            <p:nvCxnSpPr>
              <p:cNvPr id="2931" name="Google Shape;2931;p47"/>
              <p:cNvCxnSpPr/>
              <p:nvPr/>
            </p:nvCxnSpPr>
            <p:spPr>
              <a:xfrm rot="10800000">
                <a:off x="1276" y="1812"/>
                <a:ext cx="2" cy="47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triangle"/>
                <a:tailEnd len="sm" w="sm" type="none"/>
              </a:ln>
            </p:spPr>
          </p:cxnSp>
          <p:cxnSp>
            <p:nvCxnSpPr>
              <p:cNvPr id="2932" name="Google Shape;2932;p47"/>
              <p:cNvCxnSpPr/>
              <p:nvPr/>
            </p:nvCxnSpPr>
            <p:spPr>
              <a:xfrm>
                <a:off x="1368" y="1924"/>
                <a:ext cx="2" cy="358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sp>
        <p:nvSpPr>
          <p:cNvPr id="2933" name="Google Shape;2933;p47"/>
          <p:cNvSpPr/>
          <p:nvPr/>
        </p:nvSpPr>
        <p:spPr>
          <a:xfrm>
            <a:off x="1255839" y="2685701"/>
            <a:ext cx="3707092" cy="72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Transmits link-layer frame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47"/>
          <p:cNvSpPr/>
          <p:nvPr/>
        </p:nvSpPr>
        <p:spPr>
          <a:xfrm>
            <a:off x="1236521" y="1283045"/>
            <a:ext cx="9026805" cy="55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determines outgoing interface, passes datagram with IP source A, destination B to link layer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47"/>
          <p:cNvSpPr/>
          <p:nvPr/>
        </p:nvSpPr>
        <p:spPr>
          <a:xfrm>
            <a:off x="1222717" y="1945029"/>
            <a:ext cx="8797907" cy="72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 creates link-layer frame containing A-to-B IP datagram. Frame destination address: B's MAC address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4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37" name="Google Shape;2937;p4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8" name="Google Shape;2938;p47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3" name="Shape 2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4" name="Google Shape;2944;p48"/>
          <p:cNvCxnSpPr/>
          <p:nvPr/>
        </p:nvCxnSpPr>
        <p:spPr>
          <a:xfrm>
            <a:off x="4293702" y="5340624"/>
            <a:ext cx="3233531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5" name="Google Shape;2945;p48"/>
          <p:cNvSpPr txBox="1"/>
          <p:nvPr/>
        </p:nvSpPr>
        <p:spPr>
          <a:xfrm>
            <a:off x="5496545" y="4606786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endParaRPr b="0" i="0" sz="2000" u="none" cap="none" strike="noStrike">
              <a:solidFill>
                <a:srgbClr val="0000A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6" name="Google Shape;2946;p48"/>
          <p:cNvSpPr txBox="1"/>
          <p:nvPr/>
        </p:nvSpPr>
        <p:spPr>
          <a:xfrm>
            <a:off x="5140945" y="5749508"/>
            <a:ext cx="15859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1A-23-F9-CD-06-9B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48"/>
          <p:cNvSpPr txBox="1"/>
          <p:nvPr/>
        </p:nvSpPr>
        <p:spPr>
          <a:xfrm>
            <a:off x="5288582" y="5576471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8" name="Google Shape;2948;p48"/>
          <p:cNvGrpSpPr/>
          <p:nvPr/>
        </p:nvGrpSpPr>
        <p:grpSpPr>
          <a:xfrm>
            <a:off x="3992226" y="6027746"/>
            <a:ext cx="1573213" cy="482601"/>
            <a:chOff x="1934" y="2405"/>
            <a:chExt cx="991" cy="304"/>
          </a:xfrm>
        </p:grpSpPr>
        <p:sp>
          <p:nvSpPr>
            <p:cNvPr id="2949" name="Google Shape;2949;p48"/>
            <p:cNvSpPr txBox="1"/>
            <p:nvPr/>
          </p:nvSpPr>
          <p:spPr>
            <a:xfrm>
              <a:off x="1934" y="2405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111.111.111.110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p48"/>
            <p:cNvSpPr txBox="1"/>
            <p:nvPr/>
          </p:nvSpPr>
          <p:spPr>
            <a:xfrm>
              <a:off x="1938" y="2515"/>
              <a:ext cx="987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E6-E9-00-17-BB-4B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1" name="Google Shape;2951;p48"/>
          <p:cNvSpPr txBox="1"/>
          <p:nvPr/>
        </p:nvSpPr>
        <p:spPr>
          <a:xfrm>
            <a:off x="1983382" y="6174597"/>
            <a:ext cx="16346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CC-49-DE-D0-AB-7D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48"/>
          <p:cNvSpPr txBox="1"/>
          <p:nvPr/>
        </p:nvSpPr>
        <p:spPr>
          <a:xfrm>
            <a:off x="2183407" y="5985684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48"/>
          <p:cNvSpPr txBox="1"/>
          <p:nvPr/>
        </p:nvSpPr>
        <p:spPr>
          <a:xfrm>
            <a:off x="1901438" y="5007006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111.111.111.111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48"/>
          <p:cNvSpPr txBox="1"/>
          <p:nvPr/>
        </p:nvSpPr>
        <p:spPr>
          <a:xfrm>
            <a:off x="1799535" y="5196273"/>
            <a:ext cx="15359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74-29-9C-E8-FF-55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48"/>
          <p:cNvSpPr/>
          <p:nvPr/>
        </p:nvSpPr>
        <p:spPr>
          <a:xfrm>
            <a:off x="3637582" y="4808121"/>
            <a:ext cx="839788" cy="1069975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6" name="Google Shape;2956;p48"/>
          <p:cNvCxnSpPr/>
          <p:nvPr/>
        </p:nvCxnSpPr>
        <p:spPr>
          <a:xfrm>
            <a:off x="3334370" y="4787483"/>
            <a:ext cx="438150" cy="2301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7" name="Google Shape;2957;p48"/>
          <p:cNvCxnSpPr/>
          <p:nvPr/>
        </p:nvCxnSpPr>
        <p:spPr>
          <a:xfrm flipH="1" rot="10800000">
            <a:off x="3406935" y="5732045"/>
            <a:ext cx="283036" cy="5444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58" name="Google Shape;2958;p48"/>
          <p:cNvCxnSpPr/>
          <p:nvPr/>
        </p:nvCxnSpPr>
        <p:spPr>
          <a:xfrm rot="10800000">
            <a:off x="3342282" y="5842809"/>
            <a:ext cx="0" cy="16351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59" name="Google Shape;2959;p48"/>
          <p:cNvCxnSpPr/>
          <p:nvPr/>
        </p:nvCxnSpPr>
        <p:spPr>
          <a:xfrm rot="10800000">
            <a:off x="3248645" y="4860508"/>
            <a:ext cx="0" cy="24812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60" name="Google Shape;2960;p48"/>
          <p:cNvCxnSpPr/>
          <p:nvPr/>
        </p:nvCxnSpPr>
        <p:spPr>
          <a:xfrm>
            <a:off x="5018707" y="5427247"/>
            <a:ext cx="0" cy="62050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cxnSp>
        <p:nvCxnSpPr>
          <p:cNvPr id="2961" name="Google Shape;2961;p48"/>
          <p:cNvCxnSpPr/>
          <p:nvPr/>
        </p:nvCxnSpPr>
        <p:spPr>
          <a:xfrm rot="10800000">
            <a:off x="6207745" y="5417721"/>
            <a:ext cx="4762" cy="2206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62" name="Google Shape;2962;p48"/>
          <p:cNvSpPr txBox="1"/>
          <p:nvPr/>
        </p:nvSpPr>
        <p:spPr>
          <a:xfrm>
            <a:off x="2243136" y="4315099"/>
            <a:ext cx="3930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3" name="Google Shape;2963;p48"/>
          <p:cNvGrpSpPr/>
          <p:nvPr/>
        </p:nvGrpSpPr>
        <p:grpSpPr>
          <a:xfrm>
            <a:off x="8615685" y="5148731"/>
            <a:ext cx="1616076" cy="495300"/>
            <a:chOff x="4351" y="2786"/>
            <a:chExt cx="1018" cy="312"/>
          </a:xfrm>
        </p:grpSpPr>
        <p:sp>
          <p:nvSpPr>
            <p:cNvPr id="2964" name="Google Shape;2964;p48"/>
            <p:cNvSpPr txBox="1"/>
            <p:nvPr/>
          </p:nvSpPr>
          <p:spPr>
            <a:xfrm>
              <a:off x="4352" y="2786"/>
              <a:ext cx="892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222.222.222.222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p48"/>
            <p:cNvSpPr txBox="1"/>
            <p:nvPr/>
          </p:nvSpPr>
          <p:spPr>
            <a:xfrm>
              <a:off x="4351" y="2904"/>
              <a:ext cx="1018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49-BD-D2-C7-56-2A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66" name="Google Shape;2966;p48"/>
          <p:cNvCxnSpPr/>
          <p:nvPr/>
        </p:nvCxnSpPr>
        <p:spPr>
          <a:xfrm flipH="1" rot="10800000">
            <a:off x="8215932" y="4787483"/>
            <a:ext cx="450850" cy="317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67" name="Google Shape;2967;p48"/>
          <p:cNvSpPr txBox="1"/>
          <p:nvPr/>
        </p:nvSpPr>
        <p:spPr>
          <a:xfrm>
            <a:off x="8307272" y="6136999"/>
            <a:ext cx="141577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222.222.222.221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48"/>
          <p:cNvSpPr txBox="1"/>
          <p:nvPr/>
        </p:nvSpPr>
        <p:spPr>
          <a:xfrm>
            <a:off x="8297391" y="6315866"/>
            <a:ext cx="15522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88-B2-2F-54-1A-0F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69" name="Google Shape;2969;p48"/>
          <p:cNvCxnSpPr/>
          <p:nvPr/>
        </p:nvCxnSpPr>
        <p:spPr>
          <a:xfrm rot="10800000">
            <a:off x="8156672" y="5684421"/>
            <a:ext cx="267105" cy="20092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0" name="Google Shape;2970;p48"/>
          <p:cNvSpPr/>
          <p:nvPr/>
        </p:nvSpPr>
        <p:spPr>
          <a:xfrm>
            <a:off x="7476157" y="4811296"/>
            <a:ext cx="765175" cy="1081088"/>
          </a:xfrm>
          <a:custGeom>
            <a:rect b="b" l="l" r="r" t="t"/>
            <a:pathLst>
              <a:path extrusionOk="0" h="996" w="1005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1" name="Google Shape;2971;p48"/>
          <p:cNvSpPr txBox="1"/>
          <p:nvPr/>
        </p:nvSpPr>
        <p:spPr>
          <a:xfrm>
            <a:off x="9407316" y="4484341"/>
            <a:ext cx="380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72" name="Google Shape;2972;p48"/>
          <p:cNvGrpSpPr/>
          <p:nvPr/>
        </p:nvGrpSpPr>
        <p:grpSpPr>
          <a:xfrm>
            <a:off x="5001868" y="5038254"/>
            <a:ext cx="1310632" cy="501151"/>
            <a:chOff x="4909105" y="5767126"/>
            <a:chExt cx="1310632" cy="501151"/>
          </a:xfrm>
        </p:grpSpPr>
        <p:sp>
          <p:nvSpPr>
            <p:cNvPr id="2973" name="Google Shape;2973;p48"/>
            <p:cNvSpPr/>
            <p:nvPr/>
          </p:nvSpPr>
          <p:spPr>
            <a:xfrm rot="5400000">
              <a:off x="6024859" y="5937451"/>
              <a:ext cx="134168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74" name="Google Shape;2974;p48"/>
            <p:cNvSpPr/>
            <p:nvPr/>
          </p:nvSpPr>
          <p:spPr>
            <a:xfrm rot="5400000">
              <a:off x="4966501" y="5940764"/>
              <a:ext cx="140795" cy="255587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2975" name="Google Shape;2975;p48"/>
            <p:cNvGrpSpPr/>
            <p:nvPr/>
          </p:nvGrpSpPr>
          <p:grpSpPr>
            <a:xfrm>
              <a:off x="5115340" y="5767126"/>
              <a:ext cx="901147" cy="501151"/>
              <a:chOff x="7493876" y="2774731"/>
              <a:chExt cx="1481958" cy="894622"/>
            </a:xfrm>
          </p:grpSpPr>
          <p:sp>
            <p:nvSpPr>
              <p:cNvPr id="2976" name="Google Shape;2976;p48"/>
              <p:cNvSpPr/>
              <p:nvPr/>
            </p:nvSpPr>
            <p:spPr>
              <a:xfrm>
                <a:off x="7493876" y="3084399"/>
                <a:ext cx="1481958" cy="584954"/>
              </a:xfrm>
              <a:custGeom>
                <a:rect b="b" l="l" r="r" t="t"/>
                <a:pathLst>
                  <a:path extrusionOk="0" h="3099826" w="8166683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48"/>
              <p:cNvSpPr/>
              <p:nvPr/>
            </p:nvSpPr>
            <p:spPr>
              <a:xfrm>
                <a:off x="7494729" y="2774731"/>
                <a:ext cx="1480163" cy="579140"/>
              </a:xfrm>
              <a:prstGeom prst="ellipse">
                <a:avLst/>
              </a:pr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978" name="Google Shape;2978;p48"/>
              <p:cNvGrpSpPr/>
              <p:nvPr/>
            </p:nvGrpSpPr>
            <p:grpSpPr>
              <a:xfrm>
                <a:off x="7713663" y="2848339"/>
                <a:ext cx="1042107" cy="425543"/>
                <a:chOff x="7786941" y="2884917"/>
                <a:chExt cx="897649" cy="353919"/>
              </a:xfrm>
            </p:grpSpPr>
            <p:sp>
              <p:nvSpPr>
                <p:cNvPr id="2979" name="Google Shape;2979;p48"/>
                <p:cNvSpPr/>
                <p:nvPr/>
              </p:nvSpPr>
              <p:spPr>
                <a:xfrm>
                  <a:off x="7811770" y="28849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0" name="Google Shape;2980;p48"/>
                <p:cNvSpPr/>
                <p:nvPr/>
              </p:nvSpPr>
              <p:spPr>
                <a:xfrm>
                  <a:off x="8367548" y="30543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1" name="Google Shape;2981;p48"/>
                <p:cNvSpPr/>
                <p:nvPr/>
              </p:nvSpPr>
              <p:spPr>
                <a:xfrm>
                  <a:off x="7786941" y="30543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2" name="Google Shape;2982;p48"/>
                <p:cNvSpPr/>
                <p:nvPr/>
              </p:nvSpPr>
              <p:spPr>
                <a:xfrm>
                  <a:off x="7895013" y="29710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2983" name="Google Shape;2983;p48"/>
          <p:cNvSpPr/>
          <p:nvPr/>
        </p:nvSpPr>
        <p:spPr>
          <a:xfrm rot="5400000">
            <a:off x="3161022" y="4666815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984" name="Google Shape;2984;p48"/>
          <p:cNvGrpSpPr/>
          <p:nvPr/>
        </p:nvGrpSpPr>
        <p:grpSpPr>
          <a:xfrm>
            <a:off x="2318687" y="4333458"/>
            <a:ext cx="936071" cy="761428"/>
            <a:chOff x="-44" y="1473"/>
            <a:chExt cx="981" cy="1105"/>
          </a:xfrm>
        </p:grpSpPr>
        <p:pic>
          <p:nvPicPr>
            <p:cNvPr descr="desktop_computer_stylized_medium" id="2985" name="Google Shape;2985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6" name="Google Shape;2986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7" name="Google Shape;2987;p48"/>
          <p:cNvSpPr/>
          <p:nvPr/>
        </p:nvSpPr>
        <p:spPr>
          <a:xfrm rot="5400000">
            <a:off x="3271833" y="5687855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988" name="Google Shape;2988;p48"/>
          <p:cNvGrpSpPr/>
          <p:nvPr/>
        </p:nvGrpSpPr>
        <p:grpSpPr>
          <a:xfrm>
            <a:off x="2681426" y="5490561"/>
            <a:ext cx="639495" cy="517588"/>
            <a:chOff x="-44" y="1473"/>
            <a:chExt cx="981" cy="1105"/>
          </a:xfrm>
        </p:grpSpPr>
        <p:pic>
          <p:nvPicPr>
            <p:cNvPr descr="desktop_computer_stylized_medium" id="2989" name="Google Shape;2989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0" name="Google Shape;2990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1" name="Google Shape;2991;p48"/>
          <p:cNvSpPr/>
          <p:nvPr/>
        </p:nvSpPr>
        <p:spPr>
          <a:xfrm rot="5400000">
            <a:off x="8726575" y="4653061"/>
            <a:ext cx="119903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2" name="Google Shape;2992;p48"/>
          <p:cNvSpPr/>
          <p:nvPr/>
        </p:nvSpPr>
        <p:spPr>
          <a:xfrm rot="5400000">
            <a:off x="8496816" y="5784803"/>
            <a:ext cx="84261" cy="194751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2993" name="Google Shape;2993;p48"/>
          <p:cNvGrpSpPr/>
          <p:nvPr/>
        </p:nvGrpSpPr>
        <p:grpSpPr>
          <a:xfrm>
            <a:off x="8343615" y="5618570"/>
            <a:ext cx="711200" cy="601028"/>
            <a:chOff x="-44" y="1473"/>
            <a:chExt cx="981" cy="1105"/>
          </a:xfrm>
        </p:grpSpPr>
        <p:pic>
          <p:nvPicPr>
            <p:cNvPr descr="desktop_computer_stylized_medium" id="2994" name="Google Shape;2994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5" name="Google Shape;2995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996" name="Google Shape;2996;p48"/>
          <p:cNvCxnSpPr/>
          <p:nvPr/>
        </p:nvCxnSpPr>
        <p:spPr>
          <a:xfrm rot="10800000">
            <a:off x="8669292" y="4874844"/>
            <a:ext cx="0" cy="44597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97" name="Google Shape;2997;p48"/>
          <p:cNvCxnSpPr/>
          <p:nvPr/>
        </p:nvCxnSpPr>
        <p:spPr>
          <a:xfrm rot="10800000">
            <a:off x="8447023" y="5943807"/>
            <a:ext cx="0" cy="24163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998" name="Google Shape;2998;p48"/>
          <p:cNvGrpSpPr/>
          <p:nvPr/>
        </p:nvGrpSpPr>
        <p:grpSpPr>
          <a:xfrm>
            <a:off x="9360038" y="2716627"/>
            <a:ext cx="928688" cy="1954212"/>
            <a:chOff x="250" y="1380"/>
            <a:chExt cx="585" cy="1231"/>
          </a:xfrm>
        </p:grpSpPr>
        <p:sp>
          <p:nvSpPr>
            <p:cNvPr id="2999" name="Google Shape;2999;p48"/>
            <p:cNvSpPr/>
            <p:nvPr/>
          </p:nvSpPr>
          <p:spPr>
            <a:xfrm>
              <a:off x="250" y="1414"/>
              <a:ext cx="582" cy="1197"/>
            </a:xfrm>
            <a:custGeom>
              <a:rect b="b" l="l" r="r" t="t"/>
              <a:pathLst>
                <a:path extrusionOk="0" h="1197" w="582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99000">
                  <a:srgbClr val="BFBFBF"/>
                </a:gs>
                <a:gs pos="100000">
                  <a:srgbClr val="BFBFB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p48"/>
            <p:cNvSpPr/>
            <p:nvPr/>
          </p:nvSpPr>
          <p:spPr>
            <a:xfrm>
              <a:off x="338" y="1399"/>
              <a:ext cx="493" cy="79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p48"/>
            <p:cNvSpPr txBox="1"/>
            <p:nvPr/>
          </p:nvSpPr>
          <p:spPr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02" name="Google Shape;3002;p48"/>
            <p:cNvCxnSpPr/>
            <p:nvPr/>
          </p:nvCxnSpPr>
          <p:spPr>
            <a:xfrm>
              <a:off x="346" y="186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3" name="Google Shape;3003;p48"/>
            <p:cNvCxnSpPr/>
            <p:nvPr/>
          </p:nvCxnSpPr>
          <p:spPr>
            <a:xfrm>
              <a:off x="343" y="2027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4" name="Google Shape;3004;p48"/>
            <p:cNvCxnSpPr/>
            <p:nvPr/>
          </p:nvCxnSpPr>
          <p:spPr>
            <a:xfrm>
              <a:off x="340" y="2186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5" name="Google Shape;3005;p48"/>
            <p:cNvCxnSpPr/>
            <p:nvPr/>
          </p:nvCxnSpPr>
          <p:spPr>
            <a:xfrm>
              <a:off x="330" y="16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006" name="Google Shape;3006;p48"/>
          <p:cNvGrpSpPr/>
          <p:nvPr/>
        </p:nvGrpSpPr>
        <p:grpSpPr>
          <a:xfrm>
            <a:off x="8491273" y="4391325"/>
            <a:ext cx="1009650" cy="855028"/>
            <a:chOff x="-44" y="1473"/>
            <a:chExt cx="981" cy="1105"/>
          </a:xfrm>
        </p:grpSpPr>
        <p:pic>
          <p:nvPicPr>
            <p:cNvPr descr="desktop_computer_stylized_medium" id="3007" name="Google Shape;3007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8" name="Google Shape;3008;p4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09" name="Google Shape;3009;p48"/>
          <p:cNvGrpSpPr/>
          <p:nvPr/>
        </p:nvGrpSpPr>
        <p:grpSpPr>
          <a:xfrm>
            <a:off x="5329167" y="3001010"/>
            <a:ext cx="836613" cy="2081213"/>
            <a:chOff x="2838" y="1545"/>
            <a:chExt cx="527" cy="1311"/>
          </a:xfrm>
        </p:grpSpPr>
        <p:sp>
          <p:nvSpPr>
            <p:cNvPr id="3010" name="Google Shape;3010;p48"/>
            <p:cNvSpPr/>
            <p:nvPr/>
          </p:nvSpPr>
          <p:spPr>
            <a:xfrm>
              <a:off x="2838" y="2342"/>
              <a:ext cx="527" cy="514"/>
            </a:xfrm>
            <a:custGeom>
              <a:rect b="b" l="l" r="r" t="t"/>
              <a:pathLst>
                <a:path extrusionOk="0" h="10000" w="9982">
                  <a:moveTo>
                    <a:pt x="9982" y="428"/>
                  </a:moveTo>
                  <a:cubicBezTo>
                    <a:pt x="6708" y="5645"/>
                    <a:pt x="7799" y="6805"/>
                    <a:pt x="6708" y="9994"/>
                  </a:cubicBezTo>
                  <a:cubicBezTo>
                    <a:pt x="4852" y="10080"/>
                    <a:pt x="3414" y="9311"/>
                    <a:pt x="0" y="9825"/>
                  </a:cubicBezTo>
                  <a:cubicBezTo>
                    <a:pt x="1461" y="5697"/>
                    <a:pt x="1365" y="4235"/>
                    <a:pt x="957" y="0"/>
                  </a:cubicBezTo>
                  <a:lnTo>
                    <a:pt x="9982" y="428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>
                    <a:alpha val="7098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p48"/>
            <p:cNvSpPr/>
            <p:nvPr/>
          </p:nvSpPr>
          <p:spPr>
            <a:xfrm>
              <a:off x="2872" y="1877"/>
              <a:ext cx="493" cy="47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48"/>
            <p:cNvSpPr txBox="1"/>
            <p:nvPr/>
          </p:nvSpPr>
          <p:spPr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omic Sans MS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Eth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Phy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13" name="Google Shape;3013;p48"/>
            <p:cNvCxnSpPr/>
            <p:nvPr/>
          </p:nvCxnSpPr>
          <p:spPr>
            <a:xfrm>
              <a:off x="2868" y="2039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14" name="Google Shape;3014;p48"/>
            <p:cNvCxnSpPr/>
            <p:nvPr/>
          </p:nvCxnSpPr>
          <p:spPr>
            <a:xfrm>
              <a:off x="2865" y="21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15" name="Google Shape;3015;p48"/>
          <p:cNvSpPr/>
          <p:nvPr/>
        </p:nvSpPr>
        <p:spPr>
          <a:xfrm>
            <a:off x="1236522" y="1283045"/>
            <a:ext cx="7772400" cy="55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receives frame, extracts IP datagram destination B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48"/>
          <p:cNvSpPr/>
          <p:nvPr/>
        </p:nvSpPr>
        <p:spPr>
          <a:xfrm>
            <a:off x="1222717" y="1759501"/>
            <a:ext cx="10810254" cy="722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passes datagram up protocol stack to IP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7" name="Google Shape;3017;p48"/>
          <p:cNvGrpSpPr/>
          <p:nvPr/>
        </p:nvGrpSpPr>
        <p:grpSpPr>
          <a:xfrm>
            <a:off x="8183438" y="2659822"/>
            <a:ext cx="2011363" cy="1082675"/>
            <a:chOff x="1048710" y="2964622"/>
            <a:chExt cx="2011363" cy="1082675"/>
          </a:xfrm>
        </p:grpSpPr>
        <p:grpSp>
          <p:nvGrpSpPr>
            <p:cNvPr id="3018" name="Google Shape;3018;p48"/>
            <p:cNvGrpSpPr/>
            <p:nvPr/>
          </p:nvGrpSpPr>
          <p:grpSpPr>
            <a:xfrm>
              <a:off x="1048710" y="2964622"/>
              <a:ext cx="2011363" cy="754062"/>
              <a:chOff x="1197" y="1669"/>
              <a:chExt cx="1267" cy="475"/>
            </a:xfrm>
          </p:grpSpPr>
          <p:grpSp>
            <p:nvGrpSpPr>
              <p:cNvPr id="3019" name="Google Shape;3019;p48"/>
              <p:cNvGrpSpPr/>
              <p:nvPr/>
            </p:nvGrpSpPr>
            <p:grpSpPr>
              <a:xfrm>
                <a:off x="1337" y="1990"/>
                <a:ext cx="90" cy="154"/>
                <a:chOff x="1337" y="1990"/>
                <a:chExt cx="90" cy="154"/>
              </a:xfrm>
            </p:grpSpPr>
            <p:cxnSp>
              <p:nvCxnSpPr>
                <p:cNvPr id="3020" name="Google Shape;3020;p48"/>
                <p:cNvCxnSpPr/>
                <p:nvPr/>
              </p:nvCxnSpPr>
              <p:spPr>
                <a:xfrm>
                  <a:off x="1337" y="1990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021" name="Google Shape;3021;p48"/>
                <p:cNvCxnSpPr/>
                <p:nvPr/>
              </p:nvCxnSpPr>
              <p:spPr>
                <a:xfrm>
                  <a:off x="1427" y="1992"/>
                  <a:ext cx="0" cy="152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  <p:sp>
            <p:nvSpPr>
              <p:cNvPr id="3022" name="Google Shape;3022;p48"/>
              <p:cNvSpPr txBox="1"/>
              <p:nvPr/>
            </p:nvSpPr>
            <p:spPr>
              <a:xfrm>
                <a:off x="1197" y="1669"/>
                <a:ext cx="1267" cy="2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 src: 111.111.111.111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n-US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IP dest: 222.222.222.222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23" name="Google Shape;3023;p48"/>
            <p:cNvSpPr/>
            <p:nvPr/>
          </p:nvSpPr>
          <p:spPr>
            <a:xfrm>
              <a:off x="1097923" y="3801235"/>
              <a:ext cx="1096963" cy="242887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4" name="Google Shape;3024;p48"/>
            <p:cNvCxnSpPr/>
            <p:nvPr/>
          </p:nvCxnSpPr>
          <p:spPr>
            <a:xfrm>
              <a:off x="1259848" y="3805997"/>
              <a:ext cx="0" cy="241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5" name="Google Shape;3025;p48"/>
            <p:cNvCxnSpPr/>
            <p:nvPr/>
          </p:nvCxnSpPr>
          <p:spPr>
            <a:xfrm>
              <a:off x="1412248" y="3805997"/>
              <a:ext cx="0" cy="24130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26" name="Google Shape;3026;p48"/>
            <p:cNvCxnSpPr/>
            <p:nvPr/>
          </p:nvCxnSpPr>
          <p:spPr>
            <a:xfrm rot="10800000">
              <a:off x="1170948" y="3182110"/>
              <a:ext cx="3175" cy="74612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3027" name="Google Shape;3027;p48"/>
            <p:cNvCxnSpPr/>
            <p:nvPr/>
          </p:nvCxnSpPr>
          <p:spPr>
            <a:xfrm>
              <a:off x="1316998" y="3359910"/>
              <a:ext cx="3175" cy="56832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028" name="Google Shape;3028;p4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9" name="Google Shape;3029;p4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0" name="Google Shape;3030;p48"/>
          <p:cNvSpPr/>
          <p:nvPr/>
        </p:nvSpPr>
        <p:spPr>
          <a:xfrm>
            <a:off x="393111" y="727493"/>
            <a:ext cx="52073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Routing to another Subnet : Addressing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5" name="Shape 3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6" name="Google Shape;3036;p49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p49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LL 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49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39" name="Google Shape;3039;p4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0" name="Google Shape;3040;p49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041" name="Google Shape;30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5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/>
          <p:nvPr/>
        </p:nvSpPr>
        <p:spPr>
          <a:xfrm>
            <a:off x="432474" y="690883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Introduction to Link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4503330" y="5629003"/>
            <a:ext cx="5781283" cy="1036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 layer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responsibility of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transferring datagram from one node to </a:t>
            </a: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physically adjacent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over a li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nk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4426501" y="5498259"/>
            <a:ext cx="5949456" cy="1233055"/>
          </a:xfrm>
          <a:prstGeom prst="rect">
            <a:avLst/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2382006" y="3020860"/>
            <a:ext cx="1124807" cy="1337915"/>
          </a:xfrm>
          <a:custGeom>
            <a:rect b="b" l="l" r="r" t="t"/>
            <a:pathLst>
              <a:path extrusionOk="0" h="1800235" w="1549812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5"/>
          <p:cNvSpPr/>
          <p:nvPr/>
        </p:nvSpPr>
        <p:spPr>
          <a:xfrm>
            <a:off x="670894" y="1781117"/>
            <a:ext cx="1736725" cy="1317704"/>
          </a:xfrm>
          <a:custGeom>
            <a:rect b="b" l="l" r="r" t="t"/>
            <a:pathLst>
              <a:path extrusionOk="0" h="675" w="1036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" name="Google Shape;145;p5"/>
          <p:cNvGrpSpPr/>
          <p:nvPr/>
        </p:nvGrpSpPr>
        <p:grpSpPr>
          <a:xfrm>
            <a:off x="602168" y="3244333"/>
            <a:ext cx="1458912" cy="933450"/>
            <a:chOff x="2889" y="1631"/>
            <a:chExt cx="980" cy="743"/>
          </a:xfrm>
        </p:grpSpPr>
        <p:sp>
          <p:nvSpPr>
            <p:cNvPr id="146" name="Google Shape;146;p5"/>
            <p:cNvSpPr/>
            <p:nvPr/>
          </p:nvSpPr>
          <p:spPr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2889" y="1631"/>
              <a:ext cx="980" cy="253"/>
            </a:xfrm>
            <a:prstGeom prst="triangle">
              <a:avLst>
                <a:gd fmla="val 50000" name="adj"/>
              </a:avLst>
            </a:prstGeom>
            <a:solidFill>
              <a:srgbClr val="9CDFF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5"/>
          <p:cNvSpPr/>
          <p:nvPr/>
        </p:nvSpPr>
        <p:spPr>
          <a:xfrm>
            <a:off x="1109219" y="4638216"/>
            <a:ext cx="3079750" cy="1665288"/>
          </a:xfrm>
          <a:custGeom>
            <a:rect b="b" l="l" r="r" t="t"/>
            <a:pathLst>
              <a:path extrusionOk="0" h="1049" w="194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 txBox="1"/>
          <p:nvPr/>
        </p:nvSpPr>
        <p:spPr>
          <a:xfrm>
            <a:off x="1076092" y="1443543"/>
            <a:ext cx="1339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 txBox="1"/>
          <p:nvPr/>
        </p:nvSpPr>
        <p:spPr>
          <a:xfrm>
            <a:off x="703726" y="5734857"/>
            <a:ext cx="1195135" cy="44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3618964" y="3134622"/>
            <a:ext cx="1273167" cy="1935748"/>
          </a:xfrm>
          <a:custGeom>
            <a:rect b="b" l="l" r="r" t="t"/>
            <a:pathLst>
              <a:path extrusionOk="0" h="1952840" w="1447873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5"/>
          <p:cNvGrpSpPr/>
          <p:nvPr/>
        </p:nvGrpSpPr>
        <p:grpSpPr>
          <a:xfrm>
            <a:off x="4234518" y="3883132"/>
            <a:ext cx="687393" cy="721548"/>
            <a:chOff x="5203089" y="1751190"/>
            <a:chExt cx="858331" cy="662414"/>
          </a:xfrm>
        </p:grpSpPr>
        <p:sp>
          <p:nvSpPr>
            <p:cNvPr id="153" name="Google Shape;153;p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61" name="Google Shape;161;p5"/>
          <p:cNvGrpSpPr/>
          <p:nvPr/>
        </p:nvGrpSpPr>
        <p:grpSpPr>
          <a:xfrm>
            <a:off x="4167989" y="3149253"/>
            <a:ext cx="594613" cy="648336"/>
            <a:chOff x="5203089" y="1751190"/>
            <a:chExt cx="858331" cy="662414"/>
          </a:xfrm>
        </p:grpSpPr>
        <p:sp>
          <p:nvSpPr>
            <p:cNvPr id="162" name="Google Shape;162;p5"/>
            <p:cNvSpPr/>
            <p:nvPr/>
          </p:nvSpPr>
          <p:spPr>
            <a:xfrm>
              <a:off x="5536769" y="1751190"/>
              <a:ext cx="524651" cy="662124"/>
            </a:xfrm>
            <a:custGeom>
              <a:rect b="b" l="l" r="r" t="t"/>
              <a:pathLst>
                <a:path extrusionOk="0" h="662124" w="524651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5203089" y="1921244"/>
              <a:ext cx="651290" cy="492070"/>
            </a:xfrm>
            <a:custGeom>
              <a:rect b="b" l="l" r="r" t="t"/>
              <a:pathLst>
                <a:path extrusionOk="0" h="492070" w="65129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cap="flat" cmpd="sng" w="12700">
              <a:solidFill>
                <a:srgbClr val="0000A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4" name="Google Shape;164;p5"/>
            <p:cNvCxnSpPr/>
            <p:nvPr/>
          </p:nvCxnSpPr>
          <p:spPr>
            <a:xfrm flipH="1" rot="10800000">
              <a:off x="5270526" y="2029553"/>
              <a:ext cx="295249" cy="73468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5"/>
            <p:cNvCxnSpPr/>
            <p:nvPr/>
          </p:nvCxnSpPr>
          <p:spPr>
            <a:xfrm flipH="1" rot="10800000">
              <a:off x="5275406" y="2261710"/>
              <a:ext cx="290369" cy="1675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5"/>
            <p:cNvCxnSpPr/>
            <p:nvPr/>
          </p:nvCxnSpPr>
          <p:spPr>
            <a:xfrm flipH="1" rot="10800000">
              <a:off x="5275406" y="2151772"/>
              <a:ext cx="290369" cy="48402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5"/>
            <p:cNvCxnSpPr/>
            <p:nvPr/>
          </p:nvCxnSpPr>
          <p:spPr>
            <a:xfrm>
              <a:off x="5270094" y="2354086"/>
              <a:ext cx="295681" cy="0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5"/>
            <p:cNvCxnSpPr/>
            <p:nvPr/>
          </p:nvCxnSpPr>
          <p:spPr>
            <a:xfrm rot="10800000">
              <a:off x="5950242" y="1866900"/>
              <a:ext cx="0" cy="465273"/>
            </a:xfrm>
            <a:prstGeom prst="straightConnector1">
              <a:avLst/>
            </a:prstGeom>
            <a:noFill/>
            <a:ln cap="flat" cmpd="sng" w="44450">
              <a:solidFill>
                <a:schemeClr val="lt1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5"/>
            <p:cNvCxnSpPr/>
            <p:nvPr/>
          </p:nvCxnSpPr>
          <p:spPr>
            <a:xfrm>
              <a:off x="5628589" y="1936750"/>
              <a:ext cx="0" cy="476854"/>
            </a:xfrm>
            <a:prstGeom prst="straightConnector1">
              <a:avLst/>
            </a:prstGeom>
            <a:noFill/>
            <a:ln cap="flat" cmpd="sng" w="15875">
              <a:solidFill>
                <a:srgbClr val="0000A8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0" name="Google Shape;170;p5"/>
          <p:cNvSpPr/>
          <p:nvPr/>
        </p:nvSpPr>
        <p:spPr>
          <a:xfrm>
            <a:off x="2937631" y="1737124"/>
            <a:ext cx="1497864" cy="1386455"/>
          </a:xfrm>
          <a:custGeom>
            <a:rect b="b" l="l" r="r" t="t"/>
            <a:pathLst>
              <a:path extrusionOk="0" h="1796376" w="1634267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2824019" y="1806277"/>
            <a:ext cx="1725088" cy="2862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2675886" y="3632990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4314585" y="4633019"/>
            <a:ext cx="813043" cy="38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Calibri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" name="Google Shape;174;p5"/>
          <p:cNvCxnSpPr/>
          <p:nvPr/>
        </p:nvCxnSpPr>
        <p:spPr>
          <a:xfrm rot="10800000">
            <a:off x="3956738" y="3535207"/>
            <a:ext cx="412964" cy="6371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5"/>
          <p:cNvCxnSpPr/>
          <p:nvPr/>
        </p:nvCxnSpPr>
        <p:spPr>
          <a:xfrm rot="10800000">
            <a:off x="4057653" y="3595766"/>
            <a:ext cx="345866" cy="73897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5"/>
          <p:cNvCxnSpPr/>
          <p:nvPr/>
        </p:nvCxnSpPr>
        <p:spPr>
          <a:xfrm flipH="1" rot="10800000">
            <a:off x="4033715" y="3588503"/>
            <a:ext cx="335987" cy="39534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7" name="Google Shape;177;p5"/>
          <p:cNvCxnSpPr/>
          <p:nvPr/>
        </p:nvCxnSpPr>
        <p:spPr>
          <a:xfrm rot="10800000">
            <a:off x="3967592" y="3549978"/>
            <a:ext cx="1" cy="48574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8" name="Google Shape;178;p5"/>
          <p:cNvCxnSpPr/>
          <p:nvPr/>
        </p:nvCxnSpPr>
        <p:spPr>
          <a:xfrm rot="10800000">
            <a:off x="3947438" y="4026724"/>
            <a:ext cx="508543" cy="348647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5"/>
          <p:cNvCxnSpPr/>
          <p:nvPr/>
        </p:nvCxnSpPr>
        <p:spPr>
          <a:xfrm rot="10800000">
            <a:off x="3292013" y="4042824"/>
            <a:ext cx="655425" cy="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0" name="Google Shape;180;p5"/>
          <p:cNvCxnSpPr/>
          <p:nvPr/>
        </p:nvCxnSpPr>
        <p:spPr>
          <a:xfrm rot="10800000">
            <a:off x="2616434" y="4042824"/>
            <a:ext cx="655425" cy="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5"/>
          <p:cNvCxnSpPr/>
          <p:nvPr/>
        </p:nvCxnSpPr>
        <p:spPr>
          <a:xfrm flipH="1">
            <a:off x="2673686" y="3462754"/>
            <a:ext cx="382424" cy="51705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5"/>
          <p:cNvCxnSpPr/>
          <p:nvPr/>
        </p:nvCxnSpPr>
        <p:spPr>
          <a:xfrm>
            <a:off x="3129887" y="3462754"/>
            <a:ext cx="0" cy="540294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3" name="Google Shape;183;p5"/>
          <p:cNvCxnSpPr/>
          <p:nvPr/>
        </p:nvCxnSpPr>
        <p:spPr>
          <a:xfrm>
            <a:off x="3534486" y="2709774"/>
            <a:ext cx="488174" cy="839333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" name="Google Shape;184;p5"/>
          <p:cNvCxnSpPr/>
          <p:nvPr/>
        </p:nvCxnSpPr>
        <p:spPr>
          <a:xfrm flipH="1">
            <a:off x="3195537" y="2650095"/>
            <a:ext cx="380432" cy="694807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5" name="Google Shape;185;p5"/>
          <p:cNvCxnSpPr/>
          <p:nvPr/>
        </p:nvCxnSpPr>
        <p:spPr>
          <a:xfrm flipH="1" rot="5400000">
            <a:off x="3186427" y="5206821"/>
            <a:ext cx="388062" cy="756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5"/>
          <p:cNvCxnSpPr/>
          <p:nvPr/>
        </p:nvCxnSpPr>
        <p:spPr>
          <a:xfrm rot="10800000">
            <a:off x="3606744" y="5360368"/>
            <a:ext cx="0" cy="11430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5"/>
          <p:cNvCxnSpPr/>
          <p:nvPr/>
        </p:nvCxnSpPr>
        <p:spPr>
          <a:xfrm>
            <a:off x="2829777" y="4793599"/>
            <a:ext cx="524483" cy="261537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" name="Google Shape;188;p5"/>
          <p:cNvCxnSpPr/>
          <p:nvPr/>
        </p:nvCxnSpPr>
        <p:spPr>
          <a:xfrm flipH="1" rot="10800000">
            <a:off x="2246884" y="4793599"/>
            <a:ext cx="569255" cy="246266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5"/>
          <p:cNvCxnSpPr/>
          <p:nvPr/>
        </p:nvCxnSpPr>
        <p:spPr>
          <a:xfrm>
            <a:off x="2218562" y="5063958"/>
            <a:ext cx="1030502" cy="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0" name="Google Shape;190;p5"/>
          <p:cNvCxnSpPr/>
          <p:nvPr/>
        </p:nvCxnSpPr>
        <p:spPr>
          <a:xfrm>
            <a:off x="1607025" y="5072416"/>
            <a:ext cx="226800" cy="127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1" name="Google Shape;191;p5"/>
          <p:cNvCxnSpPr/>
          <p:nvPr/>
        </p:nvCxnSpPr>
        <p:spPr>
          <a:xfrm flipH="1" rot="10800000">
            <a:off x="1345185" y="5245552"/>
            <a:ext cx="412750" cy="12700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2" name="Google Shape;192;p5"/>
          <p:cNvCxnSpPr/>
          <p:nvPr/>
        </p:nvCxnSpPr>
        <p:spPr>
          <a:xfrm flipH="1">
            <a:off x="1770635" y="5237334"/>
            <a:ext cx="68080" cy="293968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5"/>
          <p:cNvCxnSpPr/>
          <p:nvPr/>
        </p:nvCxnSpPr>
        <p:spPr>
          <a:xfrm rot="10800000">
            <a:off x="1885549" y="5263013"/>
            <a:ext cx="280374" cy="269876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5"/>
          <p:cNvCxnSpPr/>
          <p:nvPr/>
        </p:nvCxnSpPr>
        <p:spPr>
          <a:xfrm>
            <a:off x="1885549" y="5213130"/>
            <a:ext cx="914184" cy="46862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5"/>
          <p:cNvCxnSpPr/>
          <p:nvPr/>
        </p:nvCxnSpPr>
        <p:spPr>
          <a:xfrm>
            <a:off x="1644596" y="3785052"/>
            <a:ext cx="0" cy="13176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5"/>
          <p:cNvCxnSpPr/>
          <p:nvPr/>
        </p:nvCxnSpPr>
        <p:spPr>
          <a:xfrm flipH="1" rot="10800000">
            <a:off x="1293484" y="3996189"/>
            <a:ext cx="168275" cy="317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5"/>
          <p:cNvCxnSpPr/>
          <p:nvPr/>
        </p:nvCxnSpPr>
        <p:spPr>
          <a:xfrm flipH="1" rot="5400000">
            <a:off x="3282363" y="5538553"/>
            <a:ext cx="366793" cy="148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5"/>
          <p:cNvCxnSpPr/>
          <p:nvPr/>
        </p:nvCxnSpPr>
        <p:spPr>
          <a:xfrm flipH="1" rot="10800000">
            <a:off x="1856243" y="4991644"/>
            <a:ext cx="404236" cy="207771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5"/>
          <p:cNvCxnSpPr/>
          <p:nvPr/>
        </p:nvCxnSpPr>
        <p:spPr>
          <a:xfrm flipH="1">
            <a:off x="3497453" y="2124514"/>
            <a:ext cx="761467" cy="57735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5"/>
          <p:cNvCxnSpPr/>
          <p:nvPr/>
        </p:nvCxnSpPr>
        <p:spPr>
          <a:xfrm flipH="1">
            <a:off x="3497453" y="2223395"/>
            <a:ext cx="397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5"/>
          <p:cNvCxnSpPr/>
          <p:nvPr/>
        </p:nvCxnSpPr>
        <p:spPr>
          <a:xfrm flipH="1">
            <a:off x="4068953" y="2155588"/>
            <a:ext cx="149360" cy="51846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2" name="Google Shape;202;p5"/>
          <p:cNvCxnSpPr/>
          <p:nvPr/>
        </p:nvCxnSpPr>
        <p:spPr>
          <a:xfrm flipH="1">
            <a:off x="3538984" y="2674049"/>
            <a:ext cx="574283" cy="27820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5"/>
          <p:cNvCxnSpPr/>
          <p:nvPr/>
        </p:nvCxnSpPr>
        <p:spPr>
          <a:xfrm flipH="1">
            <a:off x="3466360" y="2124514"/>
            <a:ext cx="788589" cy="98881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5"/>
          <p:cNvCxnSpPr/>
          <p:nvPr/>
        </p:nvCxnSpPr>
        <p:spPr>
          <a:xfrm flipH="1">
            <a:off x="4258921" y="2082407"/>
            <a:ext cx="279002" cy="42107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5"/>
          <p:cNvCxnSpPr/>
          <p:nvPr/>
        </p:nvCxnSpPr>
        <p:spPr>
          <a:xfrm rot="10800000">
            <a:off x="4078812" y="2674049"/>
            <a:ext cx="353541" cy="67807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6" name="Google Shape;206;p5"/>
          <p:cNvCxnSpPr/>
          <p:nvPr/>
        </p:nvCxnSpPr>
        <p:spPr>
          <a:xfrm flipH="1">
            <a:off x="2166041" y="2223395"/>
            <a:ext cx="1300319" cy="60662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5"/>
          <p:cNvCxnSpPr/>
          <p:nvPr/>
        </p:nvCxnSpPr>
        <p:spPr>
          <a:xfrm flipH="1" rot="10800000">
            <a:off x="2775523" y="4068461"/>
            <a:ext cx="429324" cy="705603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8" name="Google Shape;208;p5"/>
          <p:cNvCxnSpPr/>
          <p:nvPr/>
        </p:nvCxnSpPr>
        <p:spPr>
          <a:xfrm flipH="1" rot="10800000">
            <a:off x="1641372" y="4002538"/>
            <a:ext cx="969051" cy="317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ntenna_radiation_stylized" id="209" name="Google Shape;2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056" y="3769012"/>
            <a:ext cx="506412" cy="1060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tenna_radiation_stylized" id="210" name="Google Shape;21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891" y="5436020"/>
            <a:ext cx="452014" cy="951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ell_tower_radiation copy" id="211" name="Google Shape;21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77684" y="2113249"/>
            <a:ext cx="457200" cy="33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5"/>
          <p:cNvSpPr/>
          <p:nvPr/>
        </p:nvSpPr>
        <p:spPr>
          <a:xfrm>
            <a:off x="1571359" y="2248077"/>
            <a:ext cx="52388" cy="49485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5"/>
          <p:cNvCxnSpPr/>
          <p:nvPr/>
        </p:nvCxnSpPr>
        <p:spPr>
          <a:xfrm>
            <a:off x="1604678" y="2655441"/>
            <a:ext cx="227964" cy="174352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ccess_point_stylized_small" id="214" name="Google Shape;21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0700" y="3816981"/>
            <a:ext cx="370169" cy="306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ccess_point_stylized_small" id="215" name="Google Shape;21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87428" y="5479314"/>
            <a:ext cx="380935" cy="3174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" name="Google Shape;216;p5"/>
          <p:cNvGrpSpPr/>
          <p:nvPr/>
        </p:nvGrpSpPr>
        <p:grpSpPr>
          <a:xfrm>
            <a:off x="2073437" y="4922502"/>
            <a:ext cx="393760" cy="218578"/>
            <a:chOff x="7493876" y="2774731"/>
            <a:chExt cx="1481958" cy="894622"/>
          </a:xfrm>
        </p:grpSpPr>
        <p:sp>
          <p:nvSpPr>
            <p:cNvPr id="217" name="Google Shape;217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20" name="Google Shape;220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24" name="Google Shape;224;p5"/>
          <p:cNvGrpSpPr/>
          <p:nvPr/>
        </p:nvGrpSpPr>
        <p:grpSpPr>
          <a:xfrm>
            <a:off x="1708647" y="5135586"/>
            <a:ext cx="309187" cy="167750"/>
            <a:chOff x="3668110" y="2448910"/>
            <a:chExt cx="3794234" cy="2165130"/>
          </a:xfrm>
        </p:grpSpPr>
        <p:sp>
          <p:nvSpPr>
            <p:cNvPr id="225" name="Google Shape;225;p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7" name="Google Shape;227;p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228" name="Google Shape;228;p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2" name="Google Shape;232;p5"/>
          <p:cNvGrpSpPr/>
          <p:nvPr/>
        </p:nvGrpSpPr>
        <p:grpSpPr>
          <a:xfrm>
            <a:off x="1836645" y="2767391"/>
            <a:ext cx="353678" cy="168275"/>
            <a:chOff x="7493876" y="2774731"/>
            <a:chExt cx="1481958" cy="894622"/>
          </a:xfrm>
        </p:grpSpPr>
        <p:sp>
          <p:nvSpPr>
            <p:cNvPr id="233" name="Google Shape;233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5" name="Google Shape;235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36" name="Google Shape;236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0" name="Google Shape;240;p5"/>
          <p:cNvGrpSpPr/>
          <p:nvPr/>
        </p:nvGrpSpPr>
        <p:grpSpPr>
          <a:xfrm>
            <a:off x="4280903" y="3556447"/>
            <a:ext cx="170989" cy="97052"/>
            <a:chOff x="7493876" y="2774731"/>
            <a:chExt cx="1481958" cy="894622"/>
          </a:xfrm>
        </p:grpSpPr>
        <p:sp>
          <p:nvSpPr>
            <p:cNvPr id="241" name="Google Shape;241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3" name="Google Shape;243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8" name="Google Shape;248;p5"/>
          <p:cNvGrpSpPr/>
          <p:nvPr/>
        </p:nvGrpSpPr>
        <p:grpSpPr>
          <a:xfrm>
            <a:off x="3807427" y="3451220"/>
            <a:ext cx="353678" cy="198344"/>
            <a:chOff x="7493876" y="2774731"/>
            <a:chExt cx="1481958" cy="894622"/>
          </a:xfrm>
        </p:grpSpPr>
        <p:sp>
          <p:nvSpPr>
            <p:cNvPr id="249" name="Google Shape;249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1" name="Google Shape;251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52" name="Google Shape;252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" name="Google Shape;256;p5"/>
          <p:cNvGrpSpPr/>
          <p:nvPr/>
        </p:nvGrpSpPr>
        <p:grpSpPr>
          <a:xfrm>
            <a:off x="3345542" y="2157374"/>
            <a:ext cx="353678" cy="198344"/>
            <a:chOff x="7493876" y="2774731"/>
            <a:chExt cx="1481958" cy="894622"/>
          </a:xfrm>
        </p:grpSpPr>
        <p:sp>
          <p:nvSpPr>
            <p:cNvPr id="257" name="Google Shape;257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0" name="Google Shape;260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4" name="Google Shape;264;p5"/>
          <p:cNvGrpSpPr/>
          <p:nvPr/>
        </p:nvGrpSpPr>
        <p:grpSpPr>
          <a:xfrm>
            <a:off x="3924032" y="2568449"/>
            <a:ext cx="353678" cy="198344"/>
            <a:chOff x="7493876" y="2774731"/>
            <a:chExt cx="1481958" cy="894622"/>
          </a:xfrm>
        </p:grpSpPr>
        <p:sp>
          <p:nvSpPr>
            <p:cNvPr id="265" name="Google Shape;265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7" name="Google Shape;267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72" name="Google Shape;272;p5"/>
          <p:cNvGrpSpPr/>
          <p:nvPr/>
        </p:nvGrpSpPr>
        <p:grpSpPr>
          <a:xfrm>
            <a:off x="4040643" y="2063045"/>
            <a:ext cx="353678" cy="198344"/>
            <a:chOff x="7493876" y="2774731"/>
            <a:chExt cx="1481958" cy="894622"/>
          </a:xfrm>
        </p:grpSpPr>
        <p:sp>
          <p:nvSpPr>
            <p:cNvPr id="273" name="Google Shape;273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" name="Google Shape;275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76" name="Google Shape;276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0" name="Google Shape;280;p5"/>
          <p:cNvGrpSpPr/>
          <p:nvPr/>
        </p:nvGrpSpPr>
        <p:grpSpPr>
          <a:xfrm>
            <a:off x="3376944" y="2616647"/>
            <a:ext cx="353678" cy="198344"/>
            <a:chOff x="7493876" y="2774731"/>
            <a:chExt cx="1481958" cy="894622"/>
          </a:xfrm>
        </p:grpSpPr>
        <p:sp>
          <p:nvSpPr>
            <p:cNvPr id="281" name="Google Shape;281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84" name="Google Shape;284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8" name="Google Shape;288;p5"/>
          <p:cNvGrpSpPr/>
          <p:nvPr/>
        </p:nvGrpSpPr>
        <p:grpSpPr>
          <a:xfrm>
            <a:off x="2893956" y="3349114"/>
            <a:ext cx="367224" cy="240304"/>
            <a:chOff x="7493876" y="2774731"/>
            <a:chExt cx="1481958" cy="894622"/>
          </a:xfrm>
        </p:grpSpPr>
        <p:sp>
          <p:nvSpPr>
            <p:cNvPr id="289" name="Google Shape;289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1" name="Google Shape;291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292" name="Google Shape;292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" name="Google Shape;295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6" name="Google Shape;296;p5"/>
          <p:cNvGrpSpPr/>
          <p:nvPr/>
        </p:nvGrpSpPr>
        <p:grpSpPr>
          <a:xfrm>
            <a:off x="3772077" y="3947407"/>
            <a:ext cx="353678" cy="198344"/>
            <a:chOff x="7493876" y="2774731"/>
            <a:chExt cx="1481958" cy="894622"/>
          </a:xfrm>
        </p:grpSpPr>
        <p:sp>
          <p:nvSpPr>
            <p:cNvPr id="297" name="Google Shape;297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99" name="Google Shape;299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0" name="Google Shape;300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" name="Google Shape;301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4" name="Google Shape;304;p5"/>
          <p:cNvGrpSpPr/>
          <p:nvPr/>
        </p:nvGrpSpPr>
        <p:grpSpPr>
          <a:xfrm>
            <a:off x="4322800" y="4324207"/>
            <a:ext cx="228295" cy="120400"/>
            <a:chOff x="7493876" y="2774731"/>
            <a:chExt cx="1481958" cy="894622"/>
          </a:xfrm>
        </p:grpSpPr>
        <p:sp>
          <p:nvSpPr>
            <p:cNvPr id="305" name="Google Shape;305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7" name="Google Shape;307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08" name="Google Shape;308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" name="Google Shape;312;p5"/>
          <p:cNvGrpSpPr/>
          <p:nvPr/>
        </p:nvGrpSpPr>
        <p:grpSpPr>
          <a:xfrm>
            <a:off x="835892" y="2311695"/>
            <a:ext cx="534987" cy="414882"/>
            <a:chOff x="7432700" y="2327293"/>
            <a:chExt cx="534987" cy="414882"/>
          </a:xfrm>
        </p:grpSpPr>
        <p:pic>
          <p:nvPicPr>
            <p:cNvPr descr="antenna_stylized" id="313" name="Google Shape;313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314" name="Google Shape;314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5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316" name="Google Shape;316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5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3" name="Google Shape;323;p5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324" name="Google Shape;324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0" name="Google Shape;330;p5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5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5"/>
          <p:cNvGrpSpPr/>
          <p:nvPr/>
        </p:nvGrpSpPr>
        <p:grpSpPr>
          <a:xfrm>
            <a:off x="2034599" y="2274809"/>
            <a:ext cx="530702" cy="478009"/>
            <a:chOff x="8631407" y="2290407"/>
            <a:chExt cx="530702" cy="478009"/>
          </a:xfrm>
        </p:grpSpPr>
        <p:pic>
          <p:nvPicPr>
            <p:cNvPr descr="light2.png" id="337" name="Google Shape;337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338" name="Google Shape;338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5"/>
          <p:cNvGrpSpPr/>
          <p:nvPr/>
        </p:nvGrpSpPr>
        <p:grpSpPr>
          <a:xfrm>
            <a:off x="1896357" y="2014206"/>
            <a:ext cx="849312" cy="226109"/>
            <a:chOff x="8493165" y="2029804"/>
            <a:chExt cx="849312" cy="226109"/>
          </a:xfrm>
        </p:grpSpPr>
        <p:pic>
          <p:nvPicPr>
            <p:cNvPr descr="car_icon_small" id="340" name="Google Shape;340;p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341" name="Google Shape;341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2" name="Google Shape;342;p5"/>
          <p:cNvGrpSpPr/>
          <p:nvPr/>
        </p:nvGrpSpPr>
        <p:grpSpPr>
          <a:xfrm>
            <a:off x="890336" y="3280506"/>
            <a:ext cx="857739" cy="583764"/>
            <a:chOff x="7487144" y="3296104"/>
            <a:chExt cx="857739" cy="583764"/>
          </a:xfrm>
        </p:grpSpPr>
        <p:grpSp>
          <p:nvGrpSpPr>
            <p:cNvPr id="343" name="Google Shape;343;p5"/>
            <p:cNvGrpSpPr/>
            <p:nvPr/>
          </p:nvGrpSpPr>
          <p:grpSpPr>
            <a:xfrm>
              <a:off x="7487144" y="3389820"/>
              <a:ext cx="350807" cy="310034"/>
              <a:chOff x="7487144" y="3389820"/>
              <a:chExt cx="350807" cy="310034"/>
            </a:xfrm>
          </p:grpSpPr>
          <p:pic>
            <p:nvPicPr>
              <p:cNvPr descr="antenna_stylized" id="344" name="Google Shape;344;p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aptop_keyboard" id="345" name="Google Shape;345;p5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 flipH="1" rot="109064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6" name="Google Shape;346;p5"/>
              <p:cNvSpPr/>
              <p:nvPr/>
            </p:nvSpPr>
            <p:spPr>
              <a:xfrm>
                <a:off x="7599014" y="3459979"/>
                <a:ext cx="230764" cy="155883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347" name="Google Shape;347;p5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8" name="Google Shape;348;p5"/>
              <p:cNvSpPr/>
              <p:nvPr/>
            </p:nvSpPr>
            <p:spPr>
              <a:xfrm>
                <a:off x="7641029" y="3455381"/>
                <a:ext cx="195517" cy="29007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>
                <a:off x="7776652" y="3476723"/>
                <a:ext cx="58489" cy="139375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>
                <a:off x="7596332" y="3569758"/>
                <a:ext cx="214545" cy="47048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>
                <a:off x="7783165" y="3477902"/>
                <a:ext cx="54786" cy="139965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4" name="Google Shape;354;p5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355" name="Google Shape;355;p5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7" name="Google Shape;357;p5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p5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p5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5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1" name="Google Shape;361;p5"/>
              <p:cNvSpPr/>
              <p:nvPr/>
            </p:nvSpPr>
            <p:spPr>
              <a:xfrm>
                <a:off x="7704243" y="3629776"/>
                <a:ext cx="78411" cy="60608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504129" y="3634611"/>
                <a:ext cx="200625" cy="55302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7504384" y="3578837"/>
                <a:ext cx="93225" cy="46340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7510642" y="3626829"/>
                <a:ext cx="190281" cy="53180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 flipH="1" rot="10800000">
                <a:off x="7700668" y="3623055"/>
                <a:ext cx="77645" cy="5506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7" name="Google Shape;367;p5"/>
            <p:cNvGrpSpPr/>
            <p:nvPr/>
          </p:nvGrpSpPr>
          <p:grpSpPr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descr="desktop_computer_stylized_medium" id="368" name="Google Shape;368;p5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9" name="Google Shape;369;p5"/>
              <p:cNvSpPr/>
              <p:nvPr/>
            </p:nvSpPr>
            <p:spPr>
              <a:xfrm>
                <a:off x="2916" y="3578"/>
                <a:ext cx="356" cy="368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" name="Google Shape;370;p5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descr="fridge2.png" id="371" name="Google Shape;371;p5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ntenna_stylized" id="372" name="Google Shape;372;p5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3" name="Google Shape;373;p5"/>
          <p:cNvGrpSpPr/>
          <p:nvPr/>
        </p:nvGrpSpPr>
        <p:grpSpPr>
          <a:xfrm>
            <a:off x="4461765" y="3383567"/>
            <a:ext cx="518448" cy="1212242"/>
            <a:chOff x="11058573" y="3399165"/>
            <a:chExt cx="518448" cy="1212242"/>
          </a:xfrm>
        </p:grpSpPr>
        <p:grpSp>
          <p:nvGrpSpPr>
            <p:cNvPr id="374" name="Google Shape;374;p5"/>
            <p:cNvGrpSpPr/>
            <p:nvPr/>
          </p:nvGrpSpPr>
          <p:grpSpPr>
            <a:xfrm>
              <a:off x="11150622" y="4159591"/>
              <a:ext cx="426399" cy="451816"/>
              <a:chOff x="5182936" y="2693365"/>
              <a:chExt cx="532434" cy="414788"/>
            </a:xfrm>
          </p:grpSpPr>
          <p:cxnSp>
            <p:nvCxnSpPr>
              <p:cNvPr id="375" name="Google Shape;375;p5"/>
              <p:cNvCxnSpPr/>
              <p:nvPr/>
            </p:nvCxnSpPr>
            <p:spPr>
              <a:xfrm>
                <a:off x="5182936" y="2914214"/>
                <a:ext cx="153344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E4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76" name="Google Shape;376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377" name="Google Shape;377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378" name="Google Shape;378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379" name="Google Shape;379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80" name="Google Shape;380;p5"/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81" name="Google Shape;381;p5"/>
              <p:cNvCxnSpPr/>
              <p:nvPr/>
            </p:nvCxnSpPr>
            <p:spPr>
              <a:xfrm>
                <a:off x="5103720" y="2914214"/>
                <a:ext cx="232559" cy="0"/>
              </a:xfrm>
              <a:prstGeom prst="straightConnector1">
                <a:avLst/>
              </a:prstGeom>
              <a:noFill/>
              <a:ln cap="flat" cmpd="sng" w="12700">
                <a:solidFill>
                  <a:srgbClr val="E4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grpSp>
            <p:nvGrpSpPr>
              <p:cNvPr id="382" name="Google Shape;382;p5"/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descr="server_rack.png" id="383" name="Google Shape;383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384" name="Google Shape;384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server_rack.png" id="385" name="Google Shape;385;p5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 b="0" l="0" r="0" t="0"/>
                <a:stretch/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386" name="Google Shape;386;p5"/>
          <p:cNvGrpSpPr/>
          <p:nvPr/>
        </p:nvGrpSpPr>
        <p:grpSpPr>
          <a:xfrm flipH="1">
            <a:off x="1377673" y="4855243"/>
            <a:ext cx="345630" cy="320302"/>
            <a:chOff x="2839" y="3501"/>
            <a:chExt cx="755" cy="803"/>
          </a:xfrm>
        </p:grpSpPr>
        <p:pic>
          <p:nvPicPr>
            <p:cNvPr descr="desktop_computer_stylized_medium" id="387" name="Google Shape;387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" name="Google Shape;388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p5"/>
          <p:cNvGrpSpPr/>
          <p:nvPr/>
        </p:nvGrpSpPr>
        <p:grpSpPr>
          <a:xfrm>
            <a:off x="2598499" y="5807891"/>
            <a:ext cx="310186" cy="312092"/>
            <a:chOff x="877" y="1008"/>
            <a:chExt cx="2747" cy="2626"/>
          </a:xfrm>
        </p:grpSpPr>
        <p:pic>
          <p:nvPicPr>
            <p:cNvPr descr="antenna_stylized" id="390" name="Google Shape;390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391" name="Google Shape;391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393" name="Google Shape;393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4" name="Google Shape;394;p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" name="Google Shape;400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01" name="Google Shape;401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7" name="Google Shape;407;p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"/>
          <p:cNvGrpSpPr/>
          <p:nvPr/>
        </p:nvGrpSpPr>
        <p:grpSpPr>
          <a:xfrm flipH="1">
            <a:off x="1550727" y="5459739"/>
            <a:ext cx="345630" cy="320302"/>
            <a:chOff x="2839" y="3501"/>
            <a:chExt cx="755" cy="803"/>
          </a:xfrm>
        </p:grpSpPr>
        <p:pic>
          <p:nvPicPr>
            <p:cNvPr descr="desktop_computer_stylized_medium" id="414" name="Google Shape;414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5" name="Google Shape;415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5"/>
          <p:cNvGrpSpPr/>
          <p:nvPr/>
        </p:nvGrpSpPr>
        <p:grpSpPr>
          <a:xfrm flipH="1">
            <a:off x="1948952" y="5481212"/>
            <a:ext cx="345630" cy="320302"/>
            <a:chOff x="2839" y="3501"/>
            <a:chExt cx="755" cy="803"/>
          </a:xfrm>
        </p:grpSpPr>
        <p:pic>
          <p:nvPicPr>
            <p:cNvPr descr="desktop_computer_stylized_medium" id="417" name="Google Shape;417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5"/>
          <p:cNvGrpSpPr/>
          <p:nvPr/>
        </p:nvGrpSpPr>
        <p:grpSpPr>
          <a:xfrm>
            <a:off x="2931564" y="5750220"/>
            <a:ext cx="319264" cy="256904"/>
            <a:chOff x="877" y="1008"/>
            <a:chExt cx="2747" cy="2626"/>
          </a:xfrm>
        </p:grpSpPr>
        <p:pic>
          <p:nvPicPr>
            <p:cNvPr descr="antenna_stylized" id="420" name="Google Shape;420;p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21" name="Google Shape;421;p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flipH="1" rot="109064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2" name="Google Shape;422;p5"/>
            <p:cNvSpPr/>
            <p:nvPr/>
          </p:nvSpPr>
          <p:spPr>
            <a:xfrm>
              <a:off x="1753" y="1603"/>
              <a:ext cx="1807" cy="1322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3" name="Google Shape;423;p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4" name="Google Shape;424;p5"/>
            <p:cNvSpPr/>
            <p:nvPr/>
          </p:nvSpPr>
          <p:spPr>
            <a:xfrm>
              <a:off x="2082" y="1564"/>
              <a:ext cx="1531" cy="24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1737" y="1562"/>
              <a:ext cx="425" cy="1024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3144" y="1745"/>
              <a:ext cx="458" cy="118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1732" y="2534"/>
              <a:ext cx="1680" cy="399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3195" y="1755"/>
              <a:ext cx="429" cy="1187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1734" y="2587"/>
              <a:ext cx="1494" cy="394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1" name="Google Shape;431;p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7" name="Google Shape;437;p5"/>
            <p:cNvSpPr/>
            <p:nvPr/>
          </p:nvSpPr>
          <p:spPr>
            <a:xfrm>
              <a:off x="2577" y="3043"/>
              <a:ext cx="614" cy="514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1010" y="3084"/>
              <a:ext cx="1571" cy="469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1011" y="2998"/>
              <a:ext cx="17" cy="95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1012" y="2611"/>
              <a:ext cx="730" cy="39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1061" y="3018"/>
              <a:ext cx="1490" cy="451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5"/>
            <p:cNvSpPr/>
            <p:nvPr/>
          </p:nvSpPr>
          <p:spPr>
            <a:xfrm flipH="1" rot="10800000">
              <a:off x="2549" y="2986"/>
              <a:ext cx="608" cy="467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5"/>
          <p:cNvSpPr/>
          <p:nvPr/>
        </p:nvSpPr>
        <p:spPr>
          <a:xfrm>
            <a:off x="3550411" y="5592053"/>
            <a:ext cx="34049" cy="332924"/>
          </a:xfrm>
          <a:custGeom>
            <a:rect b="b" l="l" r="r" t="t"/>
            <a:pathLst>
              <a:path extrusionOk="0" h="2742" w="354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"/>
          <p:cNvSpPr/>
          <p:nvPr/>
        </p:nvSpPr>
        <p:spPr>
          <a:xfrm>
            <a:off x="3556788" y="5612005"/>
            <a:ext cx="20333" cy="308020"/>
          </a:xfrm>
          <a:custGeom>
            <a:rect b="b" l="l" r="r" t="t"/>
            <a:pathLst>
              <a:path extrusionOk="0" h="2537" w="211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>
            <a:gsLst>
              <a:gs pos="0">
                <a:srgbClr val="808080"/>
              </a:gs>
              <a:gs pos="100000">
                <a:srgbClr val="F8F8F8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"/>
          <p:cNvSpPr/>
          <p:nvPr/>
        </p:nvSpPr>
        <p:spPr>
          <a:xfrm>
            <a:off x="3552336" y="5767835"/>
            <a:ext cx="31643" cy="27525"/>
          </a:xfrm>
          <a:custGeom>
            <a:rect b="b" l="l" r="r" t="t"/>
            <a:pathLst>
              <a:path extrusionOk="0" h="226" w="328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"/>
          <p:cNvSpPr/>
          <p:nvPr/>
        </p:nvSpPr>
        <p:spPr>
          <a:xfrm>
            <a:off x="3423117" y="5629481"/>
            <a:ext cx="71949" cy="684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5"/>
          <p:cNvGrpSpPr/>
          <p:nvPr/>
        </p:nvGrpSpPr>
        <p:grpSpPr>
          <a:xfrm>
            <a:off x="3487871" y="5625973"/>
            <a:ext cx="69517" cy="21877"/>
            <a:chOff x="613" y="2566"/>
            <a:chExt cx="721" cy="144"/>
          </a:xfrm>
        </p:grpSpPr>
        <p:sp>
          <p:nvSpPr>
            <p:cNvPr id="448" name="Google Shape;448;p5"/>
            <p:cNvSpPr/>
            <p:nvPr/>
          </p:nvSpPr>
          <p:spPr>
            <a:xfrm>
              <a:off x="613" y="2566"/>
              <a:ext cx="721" cy="144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25" y="2581"/>
              <a:ext cx="696" cy="114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"/>
          <p:cNvSpPr/>
          <p:nvPr/>
        </p:nvSpPr>
        <p:spPr>
          <a:xfrm>
            <a:off x="3424320" y="5677832"/>
            <a:ext cx="71949" cy="684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5"/>
          <p:cNvGrpSpPr/>
          <p:nvPr/>
        </p:nvGrpSpPr>
        <p:grpSpPr>
          <a:xfrm>
            <a:off x="3487823" y="5673192"/>
            <a:ext cx="69517" cy="19515"/>
            <a:chOff x="615" y="2564"/>
            <a:chExt cx="721" cy="139"/>
          </a:xfrm>
        </p:grpSpPr>
        <p:sp>
          <p:nvSpPr>
            <p:cNvPr id="452" name="Google Shape;452;p5"/>
            <p:cNvSpPr/>
            <p:nvPr/>
          </p:nvSpPr>
          <p:spPr>
            <a:xfrm>
              <a:off x="615" y="2564"/>
              <a:ext cx="721" cy="139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28" y="2581"/>
              <a:ext cx="696" cy="107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5"/>
          <p:cNvSpPr/>
          <p:nvPr/>
        </p:nvSpPr>
        <p:spPr>
          <a:xfrm>
            <a:off x="3424320" y="5726183"/>
            <a:ext cx="71949" cy="684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"/>
          <p:cNvSpPr/>
          <p:nvPr/>
        </p:nvSpPr>
        <p:spPr>
          <a:xfrm>
            <a:off x="3425523" y="5770020"/>
            <a:ext cx="71949" cy="6845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6" name="Google Shape;456;p5"/>
          <p:cNvGrpSpPr/>
          <p:nvPr/>
        </p:nvGrpSpPr>
        <p:grpSpPr>
          <a:xfrm>
            <a:off x="3486669" y="5768790"/>
            <a:ext cx="69541" cy="19618"/>
            <a:chOff x="618" y="2586"/>
            <a:chExt cx="720" cy="124"/>
          </a:xfrm>
        </p:grpSpPr>
        <p:sp>
          <p:nvSpPr>
            <p:cNvPr id="457" name="Google Shape;457;p5"/>
            <p:cNvSpPr/>
            <p:nvPr/>
          </p:nvSpPr>
          <p:spPr>
            <a:xfrm>
              <a:off x="618" y="2586"/>
              <a:ext cx="720" cy="124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30" y="2586"/>
              <a:ext cx="695" cy="10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5"/>
          <p:cNvSpPr/>
          <p:nvPr/>
        </p:nvSpPr>
        <p:spPr>
          <a:xfrm>
            <a:off x="3552818" y="5726183"/>
            <a:ext cx="31643" cy="27380"/>
          </a:xfrm>
          <a:custGeom>
            <a:rect b="b" l="l" r="r" t="t"/>
            <a:pathLst>
              <a:path extrusionOk="0" h="226" w="328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0" name="Google Shape;460;p5"/>
          <p:cNvGrpSpPr/>
          <p:nvPr/>
        </p:nvGrpSpPr>
        <p:grpSpPr>
          <a:xfrm>
            <a:off x="3486667" y="5722688"/>
            <a:ext cx="70700" cy="19515"/>
            <a:chOff x="613" y="2571"/>
            <a:chExt cx="732" cy="134"/>
          </a:xfrm>
        </p:grpSpPr>
        <p:sp>
          <p:nvSpPr>
            <p:cNvPr id="461" name="Google Shape;461;p5"/>
            <p:cNvSpPr/>
            <p:nvPr/>
          </p:nvSpPr>
          <p:spPr>
            <a:xfrm>
              <a:off x="613" y="2571"/>
              <a:ext cx="732" cy="134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625" y="2587"/>
              <a:ext cx="720" cy="10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" name="Google Shape;463;p5"/>
          <p:cNvSpPr/>
          <p:nvPr/>
        </p:nvSpPr>
        <p:spPr>
          <a:xfrm>
            <a:off x="3547764" y="5591470"/>
            <a:ext cx="8422" cy="332778"/>
          </a:xfrm>
          <a:prstGeom prst="rect">
            <a:avLst/>
          </a:prstGeom>
          <a:gradFill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"/>
          <p:cNvSpPr/>
          <p:nvPr/>
        </p:nvSpPr>
        <p:spPr>
          <a:xfrm>
            <a:off x="3555705" y="5675648"/>
            <a:ext cx="28515" cy="31020"/>
          </a:xfrm>
          <a:custGeom>
            <a:rect b="b" l="l" r="r" t="t"/>
            <a:pathLst>
              <a:path extrusionOk="0" h="256" w="29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5"/>
          <p:cNvSpPr/>
          <p:nvPr/>
        </p:nvSpPr>
        <p:spPr>
          <a:xfrm>
            <a:off x="3556066" y="5628025"/>
            <a:ext cx="29357" cy="34953"/>
          </a:xfrm>
          <a:custGeom>
            <a:rect b="b" l="l" r="r" t="t"/>
            <a:pathLst>
              <a:path extrusionOk="0" h="288" w="304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5"/>
          <p:cNvSpPr/>
          <p:nvPr/>
        </p:nvSpPr>
        <p:spPr>
          <a:xfrm>
            <a:off x="3580129" y="5909248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"/>
          <p:cNvSpPr/>
          <p:nvPr/>
        </p:nvSpPr>
        <p:spPr>
          <a:xfrm>
            <a:off x="3554502" y="5909685"/>
            <a:ext cx="29477" cy="29127"/>
          </a:xfrm>
          <a:custGeom>
            <a:rect b="b" l="l" r="r" t="t"/>
            <a:pathLst>
              <a:path extrusionOk="0" h="240" w="306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5"/>
          <p:cNvSpPr/>
          <p:nvPr/>
        </p:nvSpPr>
        <p:spPr>
          <a:xfrm>
            <a:off x="3414695" y="5918569"/>
            <a:ext cx="143898" cy="21845"/>
          </a:xfrm>
          <a:prstGeom prst="roundRect">
            <a:avLst>
              <a:gd fmla="val 50000" name="adj"/>
            </a:avLst>
          </a:prstGeom>
          <a:solidFill>
            <a:srgbClr val="DDDDD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"/>
          <p:cNvSpPr/>
          <p:nvPr/>
        </p:nvSpPr>
        <p:spPr>
          <a:xfrm>
            <a:off x="3423117" y="5924248"/>
            <a:ext cx="128257" cy="11505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5"/>
          <p:cNvSpPr/>
          <p:nvPr/>
        </p:nvSpPr>
        <p:spPr>
          <a:xfrm>
            <a:off x="3435028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"/>
          <p:cNvSpPr/>
          <p:nvPr/>
        </p:nvSpPr>
        <p:spPr>
          <a:xfrm>
            <a:off x="3456685" y="5875897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"/>
          <p:cNvSpPr/>
          <p:nvPr/>
        </p:nvSpPr>
        <p:spPr>
          <a:xfrm>
            <a:off x="3477019" y="5875897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"/>
          <p:cNvSpPr/>
          <p:nvPr/>
        </p:nvSpPr>
        <p:spPr>
          <a:xfrm>
            <a:off x="3526228" y="5796526"/>
            <a:ext cx="9625" cy="110538"/>
          </a:xfrm>
          <a:prstGeom prst="rect">
            <a:avLst/>
          </a:prstGeom>
          <a:solidFill>
            <a:srgbClr val="29292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4" name="Google Shape;474;p5"/>
          <p:cNvGrpSpPr/>
          <p:nvPr/>
        </p:nvGrpSpPr>
        <p:grpSpPr>
          <a:xfrm flipH="1">
            <a:off x="1170799" y="5236142"/>
            <a:ext cx="345630" cy="320302"/>
            <a:chOff x="2839" y="3501"/>
            <a:chExt cx="755" cy="803"/>
          </a:xfrm>
        </p:grpSpPr>
        <p:pic>
          <p:nvPicPr>
            <p:cNvPr descr="desktop_computer_stylized_medium" id="475" name="Google Shape;475;p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p5"/>
            <p:cNvSpPr/>
            <p:nvPr/>
          </p:nvSpPr>
          <p:spPr>
            <a:xfrm>
              <a:off x="2916" y="3578"/>
              <a:ext cx="356" cy="368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" name="Google Shape;477;p5"/>
          <p:cNvGrpSpPr/>
          <p:nvPr/>
        </p:nvGrpSpPr>
        <p:grpSpPr>
          <a:xfrm>
            <a:off x="1147042" y="1814807"/>
            <a:ext cx="415925" cy="385763"/>
            <a:chOff x="2751" y="1851"/>
            <a:chExt cx="462" cy="478"/>
          </a:xfrm>
        </p:grpSpPr>
        <p:pic>
          <p:nvPicPr>
            <p:cNvPr descr="iphone_stylized_small" id="478" name="Google Shape;478;p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479" name="Google Shape;479;p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0" name="Google Shape;480;p5"/>
          <p:cNvGrpSpPr/>
          <p:nvPr/>
        </p:nvGrpSpPr>
        <p:grpSpPr>
          <a:xfrm>
            <a:off x="3650808" y="5229033"/>
            <a:ext cx="177192" cy="330833"/>
            <a:chOff x="4140" y="429"/>
            <a:chExt cx="1425" cy="2396"/>
          </a:xfrm>
        </p:grpSpPr>
        <p:sp>
          <p:nvSpPr>
            <p:cNvPr id="481" name="Google Shape;481;p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6" name="Google Shape;486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487" name="Google Shape;487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9" name="Google Shape;489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0" name="Google Shape;490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491" name="Google Shape;491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3" name="Google Shape;493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" name="Google Shape;495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496" name="Google Shape;496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8" name="Google Shape;498;p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9" name="Google Shape;499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00" name="Google Shape;500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" name="Google Shape;513;p5"/>
          <p:cNvGrpSpPr/>
          <p:nvPr/>
        </p:nvGrpSpPr>
        <p:grpSpPr>
          <a:xfrm>
            <a:off x="3399326" y="5571482"/>
            <a:ext cx="214974" cy="403920"/>
            <a:chOff x="4140" y="429"/>
            <a:chExt cx="1425" cy="2396"/>
          </a:xfrm>
        </p:grpSpPr>
        <p:sp>
          <p:nvSpPr>
            <p:cNvPr id="514" name="Google Shape;514;p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4210" y="429"/>
              <a:ext cx="1046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4210" y="690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9" name="Google Shape;519;p5"/>
            <p:cNvGrpSpPr/>
            <p:nvPr/>
          </p:nvGrpSpPr>
          <p:grpSpPr>
            <a:xfrm>
              <a:off x="4748" y="666"/>
              <a:ext cx="578" cy="150"/>
              <a:chOff x="613" y="2566"/>
              <a:chExt cx="721" cy="144"/>
            </a:xfrm>
          </p:grpSpPr>
          <p:sp>
            <p:nvSpPr>
              <p:cNvPr id="520" name="Google Shape;520;p5"/>
              <p:cNvSpPr/>
              <p:nvPr/>
            </p:nvSpPr>
            <p:spPr>
              <a:xfrm>
                <a:off x="613" y="2566"/>
                <a:ext cx="721" cy="14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625" y="2581"/>
                <a:ext cx="696" cy="11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2" name="Google Shape;522;p5"/>
            <p:cNvSpPr/>
            <p:nvPr/>
          </p:nvSpPr>
          <p:spPr>
            <a:xfrm>
              <a:off x="4220" y="1022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" name="Google Shape;523;p5"/>
            <p:cNvGrpSpPr/>
            <p:nvPr/>
          </p:nvGrpSpPr>
          <p:grpSpPr>
            <a:xfrm>
              <a:off x="4748" y="990"/>
              <a:ext cx="578" cy="134"/>
              <a:chOff x="615" y="2564"/>
              <a:chExt cx="721" cy="139"/>
            </a:xfrm>
          </p:grpSpPr>
          <p:sp>
            <p:nvSpPr>
              <p:cNvPr id="524" name="Google Shape;524;p5"/>
              <p:cNvSpPr/>
              <p:nvPr/>
            </p:nvSpPr>
            <p:spPr>
              <a:xfrm>
                <a:off x="615" y="2564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628" y="2581"/>
                <a:ext cx="696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" name="Google Shape;526;p5"/>
            <p:cNvSpPr/>
            <p:nvPr/>
          </p:nvSpPr>
          <p:spPr>
            <a:xfrm>
              <a:off x="4220" y="1354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4230" y="1655"/>
              <a:ext cx="598" cy="47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8" name="Google Shape;528;p5"/>
            <p:cNvGrpSpPr/>
            <p:nvPr/>
          </p:nvGrpSpPr>
          <p:grpSpPr>
            <a:xfrm>
              <a:off x="4738" y="1647"/>
              <a:ext cx="578" cy="135"/>
              <a:chOff x="618" y="2586"/>
              <a:chExt cx="720" cy="124"/>
            </a:xfrm>
          </p:grpSpPr>
          <p:sp>
            <p:nvSpPr>
              <p:cNvPr id="529" name="Google Shape;529;p5"/>
              <p:cNvSpPr/>
              <p:nvPr/>
            </p:nvSpPr>
            <p:spPr>
              <a:xfrm>
                <a:off x="618" y="2586"/>
                <a:ext cx="720" cy="12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630" y="2586"/>
                <a:ext cx="695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1" name="Google Shape;531;p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2" name="Google Shape;532;p5"/>
            <p:cNvGrpSpPr/>
            <p:nvPr/>
          </p:nvGrpSpPr>
          <p:grpSpPr>
            <a:xfrm>
              <a:off x="4738" y="1330"/>
              <a:ext cx="588" cy="134"/>
              <a:chOff x="613" y="2571"/>
              <a:chExt cx="732" cy="134"/>
            </a:xfrm>
          </p:grpSpPr>
          <p:sp>
            <p:nvSpPr>
              <p:cNvPr id="533" name="Google Shape;533;p5"/>
              <p:cNvSpPr/>
              <p:nvPr/>
            </p:nvSpPr>
            <p:spPr>
              <a:xfrm>
                <a:off x="613" y="2571"/>
                <a:ext cx="732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625" y="2587"/>
                <a:ext cx="720" cy="103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Noto Sans Symbols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5" name="Google Shape;535;p5"/>
            <p:cNvSpPr/>
            <p:nvPr/>
          </p:nvSpPr>
          <p:spPr>
            <a:xfrm>
              <a:off x="5246" y="429"/>
              <a:ext cx="70" cy="2285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4140" y="2675"/>
              <a:ext cx="1196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4210" y="2714"/>
              <a:ext cx="1066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5"/>
            <p:cNvSpPr/>
            <p:nvPr/>
          </p:nvSpPr>
          <p:spPr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6" name="Google Shape;546;p5"/>
          <p:cNvGrpSpPr/>
          <p:nvPr/>
        </p:nvGrpSpPr>
        <p:grpSpPr>
          <a:xfrm>
            <a:off x="2495606" y="3911706"/>
            <a:ext cx="367224" cy="240304"/>
            <a:chOff x="7493876" y="2774731"/>
            <a:chExt cx="1481958" cy="894622"/>
          </a:xfrm>
        </p:grpSpPr>
        <p:sp>
          <p:nvSpPr>
            <p:cNvPr id="547" name="Google Shape;547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9" name="Google Shape;549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Google Shape;550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4" name="Google Shape;554;p5"/>
          <p:cNvGrpSpPr/>
          <p:nvPr/>
        </p:nvGrpSpPr>
        <p:grpSpPr>
          <a:xfrm>
            <a:off x="2998372" y="3954845"/>
            <a:ext cx="367224" cy="240304"/>
            <a:chOff x="7493876" y="2774731"/>
            <a:chExt cx="1481958" cy="894622"/>
          </a:xfrm>
        </p:grpSpPr>
        <p:sp>
          <p:nvSpPr>
            <p:cNvPr id="555" name="Google Shape;555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7" name="Google Shape;557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Google Shape;558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2" name="Google Shape;562;p5"/>
          <p:cNvGrpSpPr/>
          <p:nvPr/>
        </p:nvGrpSpPr>
        <p:grpSpPr>
          <a:xfrm>
            <a:off x="1446888" y="3921076"/>
            <a:ext cx="354986" cy="175668"/>
            <a:chOff x="7493876" y="2774731"/>
            <a:chExt cx="1481958" cy="894622"/>
          </a:xfrm>
        </p:grpSpPr>
        <p:sp>
          <p:nvSpPr>
            <p:cNvPr id="563" name="Google Shape;563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" name="Google Shape;565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6" name="Google Shape;566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0" name="Google Shape;570;p5"/>
          <p:cNvGrpSpPr/>
          <p:nvPr/>
        </p:nvGrpSpPr>
        <p:grpSpPr>
          <a:xfrm>
            <a:off x="2644711" y="4730768"/>
            <a:ext cx="393760" cy="218578"/>
            <a:chOff x="7493876" y="2774731"/>
            <a:chExt cx="1481958" cy="894622"/>
          </a:xfrm>
        </p:grpSpPr>
        <p:sp>
          <p:nvSpPr>
            <p:cNvPr id="571" name="Google Shape;571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74" name="Google Shape;574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8" name="Google Shape;578;p5"/>
          <p:cNvGrpSpPr/>
          <p:nvPr/>
        </p:nvGrpSpPr>
        <p:grpSpPr>
          <a:xfrm>
            <a:off x="3180376" y="4945065"/>
            <a:ext cx="393760" cy="218578"/>
            <a:chOff x="7493876" y="2774731"/>
            <a:chExt cx="1481958" cy="894622"/>
          </a:xfrm>
        </p:grpSpPr>
        <p:sp>
          <p:nvSpPr>
            <p:cNvPr id="579" name="Google Shape;579;p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1" name="Google Shape;581;p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2" name="Google Shape;582;p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6" name="Google Shape;586;p5"/>
          <p:cNvGrpSpPr/>
          <p:nvPr/>
        </p:nvGrpSpPr>
        <p:grpSpPr>
          <a:xfrm>
            <a:off x="963167" y="3767896"/>
            <a:ext cx="496588" cy="96676"/>
            <a:chOff x="2199" y="955"/>
            <a:chExt cx="2547" cy="506"/>
          </a:xfrm>
        </p:grpSpPr>
        <p:sp>
          <p:nvSpPr>
            <p:cNvPr id="587" name="Google Shape;587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93" name="Google Shape;593;p5"/>
          <p:cNvGrpSpPr/>
          <p:nvPr/>
        </p:nvGrpSpPr>
        <p:grpSpPr>
          <a:xfrm>
            <a:off x="1198595" y="3282482"/>
            <a:ext cx="269073" cy="46492"/>
            <a:chOff x="2199" y="955"/>
            <a:chExt cx="2547" cy="506"/>
          </a:xfrm>
        </p:grpSpPr>
        <p:sp>
          <p:nvSpPr>
            <p:cNvPr id="594" name="Google Shape;594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0" name="Google Shape;600;p5"/>
          <p:cNvGrpSpPr/>
          <p:nvPr/>
        </p:nvGrpSpPr>
        <p:grpSpPr>
          <a:xfrm>
            <a:off x="890620" y="3377732"/>
            <a:ext cx="269073" cy="46492"/>
            <a:chOff x="2199" y="955"/>
            <a:chExt cx="2547" cy="506"/>
          </a:xfrm>
        </p:grpSpPr>
        <p:sp>
          <p:nvSpPr>
            <p:cNvPr id="601" name="Google Shape;601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5"/>
          <p:cNvGrpSpPr/>
          <p:nvPr/>
        </p:nvGrpSpPr>
        <p:grpSpPr>
          <a:xfrm>
            <a:off x="836167" y="2310932"/>
            <a:ext cx="399726" cy="74090"/>
            <a:chOff x="2199" y="955"/>
            <a:chExt cx="2547" cy="506"/>
          </a:xfrm>
        </p:grpSpPr>
        <p:sp>
          <p:nvSpPr>
            <p:cNvPr id="608" name="Google Shape;608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4" name="Google Shape;614;p5"/>
          <p:cNvGrpSpPr/>
          <p:nvPr/>
        </p:nvGrpSpPr>
        <p:grpSpPr>
          <a:xfrm>
            <a:off x="1153667" y="1818807"/>
            <a:ext cx="399726" cy="74090"/>
            <a:chOff x="2199" y="955"/>
            <a:chExt cx="2547" cy="506"/>
          </a:xfrm>
        </p:grpSpPr>
        <p:sp>
          <p:nvSpPr>
            <p:cNvPr id="615" name="Google Shape;615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1" name="Google Shape;621;p5"/>
          <p:cNvGrpSpPr/>
          <p:nvPr/>
        </p:nvGrpSpPr>
        <p:grpSpPr>
          <a:xfrm>
            <a:off x="2106167" y="2012482"/>
            <a:ext cx="399726" cy="74090"/>
            <a:chOff x="2199" y="955"/>
            <a:chExt cx="2547" cy="506"/>
          </a:xfrm>
        </p:grpSpPr>
        <p:sp>
          <p:nvSpPr>
            <p:cNvPr id="622" name="Google Shape;622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8" name="Google Shape;628;p5"/>
          <p:cNvGrpSpPr/>
          <p:nvPr/>
        </p:nvGrpSpPr>
        <p:grpSpPr>
          <a:xfrm>
            <a:off x="2036317" y="2276007"/>
            <a:ext cx="399726" cy="74090"/>
            <a:chOff x="2199" y="955"/>
            <a:chExt cx="2547" cy="506"/>
          </a:xfrm>
        </p:grpSpPr>
        <p:sp>
          <p:nvSpPr>
            <p:cNvPr id="629" name="Google Shape;629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5" name="Google Shape;635;p5"/>
          <p:cNvGrpSpPr/>
          <p:nvPr/>
        </p:nvGrpSpPr>
        <p:grpSpPr>
          <a:xfrm>
            <a:off x="2642742" y="5431956"/>
            <a:ext cx="450526" cy="96315"/>
            <a:chOff x="2199" y="955"/>
            <a:chExt cx="2547" cy="506"/>
          </a:xfrm>
        </p:grpSpPr>
        <p:sp>
          <p:nvSpPr>
            <p:cNvPr id="636" name="Google Shape;636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2" name="Google Shape;642;p5"/>
          <p:cNvGrpSpPr/>
          <p:nvPr/>
        </p:nvGrpSpPr>
        <p:grpSpPr>
          <a:xfrm>
            <a:off x="2592420" y="5812957"/>
            <a:ext cx="230973" cy="45719"/>
            <a:chOff x="2199" y="955"/>
            <a:chExt cx="2547" cy="506"/>
          </a:xfrm>
        </p:grpSpPr>
        <p:sp>
          <p:nvSpPr>
            <p:cNvPr id="643" name="Google Shape;643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9" name="Google Shape;649;p5"/>
          <p:cNvGrpSpPr/>
          <p:nvPr/>
        </p:nvGrpSpPr>
        <p:grpSpPr>
          <a:xfrm>
            <a:off x="2935320" y="5749457"/>
            <a:ext cx="230973" cy="45719"/>
            <a:chOff x="2199" y="955"/>
            <a:chExt cx="2547" cy="506"/>
          </a:xfrm>
        </p:grpSpPr>
        <p:sp>
          <p:nvSpPr>
            <p:cNvPr id="650" name="Google Shape;650;p5"/>
            <p:cNvSpPr/>
            <p:nvPr/>
          </p:nvSpPr>
          <p:spPr>
            <a:xfrm>
              <a:off x="2199" y="1166"/>
              <a:ext cx="260" cy="281"/>
            </a:xfrm>
            <a:custGeom>
              <a:rect b="b" l="l" r="r" t="t"/>
              <a:pathLst>
                <a:path extrusionOk="0" h="281" w="260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2482" y="1040"/>
              <a:ext cx="900" cy="421"/>
            </a:xfrm>
            <a:custGeom>
              <a:rect b="b" l="l" r="r" t="t"/>
              <a:pathLst>
                <a:path extrusionOk="0" h="421" w="900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2782" y="1068"/>
              <a:ext cx="428" cy="269"/>
            </a:xfrm>
            <a:custGeom>
              <a:rect b="b" l="l" r="r" t="t"/>
              <a:pathLst>
                <a:path extrusionOk="0" h="269" w="428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3554" y="1075"/>
              <a:ext cx="377" cy="239"/>
            </a:xfrm>
            <a:custGeom>
              <a:rect b="b" l="l" r="r" t="t"/>
              <a:pathLst>
                <a:path extrusionOk="0" h="239" w="377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3646" y="997"/>
              <a:ext cx="660" cy="336"/>
            </a:xfrm>
            <a:custGeom>
              <a:rect b="b" l="l" r="r" t="t"/>
              <a:pathLst>
                <a:path extrusionOk="0" h="300" w="646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4116" y="955"/>
              <a:ext cx="630" cy="397"/>
            </a:xfrm>
            <a:custGeom>
              <a:rect b="b" l="l" r="r" t="t"/>
              <a:pathLst>
                <a:path extrusionOk="0" h="397" w="630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56" name="Google Shape;656;p5"/>
          <p:cNvGrpSpPr/>
          <p:nvPr/>
        </p:nvGrpSpPr>
        <p:grpSpPr>
          <a:xfrm>
            <a:off x="1371881" y="2049643"/>
            <a:ext cx="466245" cy="434369"/>
            <a:chOff x="2920" y="1424"/>
            <a:chExt cx="326" cy="320"/>
          </a:xfrm>
        </p:grpSpPr>
        <p:sp>
          <p:nvSpPr>
            <p:cNvPr id="657" name="Google Shape;657;p5"/>
            <p:cNvSpPr/>
            <p:nvPr/>
          </p:nvSpPr>
          <p:spPr>
            <a:xfrm>
              <a:off x="2920" y="1445"/>
              <a:ext cx="326" cy="289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8" name="Google Shape;658;p5"/>
            <p:cNvGrpSpPr/>
            <p:nvPr/>
          </p:nvGrpSpPr>
          <p:grpSpPr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659" name="Google Shape;659;p5"/>
              <p:cNvSpPr/>
              <p:nvPr/>
            </p:nvSpPr>
            <p:spPr>
              <a:xfrm>
                <a:off x="3030" y="1545"/>
                <a:ext cx="107" cy="92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5"/>
              <p:cNvSpPr/>
              <p:nvPr/>
            </p:nvSpPr>
            <p:spPr>
              <a:xfrm>
                <a:off x="3006" y="1525"/>
                <a:ext cx="154" cy="131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5"/>
              <p:cNvSpPr/>
              <p:nvPr/>
            </p:nvSpPr>
            <p:spPr>
              <a:xfrm>
                <a:off x="2983" y="1501"/>
                <a:ext cx="203" cy="179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5"/>
              <p:cNvSpPr/>
              <p:nvPr/>
            </p:nvSpPr>
            <p:spPr>
              <a:xfrm>
                <a:off x="2949" y="1476"/>
                <a:ext cx="265" cy="228"/>
              </a:xfrm>
              <a:prstGeom prst="ellipse">
                <a:avLst/>
              </a:prstGeom>
              <a:noFill/>
              <a:ln cap="flat" cmpd="sng" w="1905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5"/>
              <p:cNvSpPr/>
              <p:nvPr/>
            </p:nvSpPr>
            <p:spPr>
              <a:xfrm flipH="1" rot="10800000">
                <a:off x="2987" y="1424"/>
                <a:ext cx="205" cy="143"/>
              </a:xfrm>
              <a:custGeom>
                <a:rect b="b" l="l" r="r" t="t"/>
                <a:pathLst>
                  <a:path extrusionOk="0" h="956" w="1180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9CE0FA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4" name="Google Shape;664;p5"/>
            <p:cNvSpPr/>
            <p:nvPr/>
          </p:nvSpPr>
          <p:spPr>
            <a:xfrm>
              <a:off x="2995" y="1615"/>
              <a:ext cx="178" cy="129"/>
            </a:xfrm>
            <a:custGeom>
              <a:rect b="b" l="l" r="r" t="t"/>
              <a:pathLst>
                <a:path extrusionOk="0" h="956" w="118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5"/>
          <p:cNvGrpSpPr/>
          <p:nvPr/>
        </p:nvGrpSpPr>
        <p:grpSpPr>
          <a:xfrm>
            <a:off x="1447516" y="2264458"/>
            <a:ext cx="298450" cy="464008"/>
            <a:chOff x="3130" y="3288"/>
            <a:chExt cx="410" cy="742"/>
          </a:xfrm>
        </p:grpSpPr>
        <p:cxnSp>
          <p:nvCxnSpPr>
            <p:cNvPr id="666" name="Google Shape;666;p5"/>
            <p:cNvCxnSpPr/>
            <p:nvPr/>
          </p:nvCxnSpPr>
          <p:spPr>
            <a:xfrm flipH="1">
              <a:off x="3130" y="3288"/>
              <a:ext cx="205" cy="67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7" name="Google Shape;667;p5"/>
            <p:cNvCxnSpPr/>
            <p:nvPr/>
          </p:nvCxnSpPr>
          <p:spPr>
            <a:xfrm>
              <a:off x="3335" y="3288"/>
              <a:ext cx="205" cy="669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8" name="Google Shape;668;p5"/>
            <p:cNvCxnSpPr/>
            <p:nvPr/>
          </p:nvCxnSpPr>
          <p:spPr>
            <a:xfrm>
              <a:off x="3130" y="3957"/>
              <a:ext cx="205" cy="7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9" name="Google Shape;669;p5"/>
            <p:cNvCxnSpPr/>
            <p:nvPr/>
          </p:nvCxnSpPr>
          <p:spPr>
            <a:xfrm flipH="1">
              <a:off x="3335" y="3957"/>
              <a:ext cx="205" cy="7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0" name="Google Shape;670;p5"/>
            <p:cNvCxnSpPr/>
            <p:nvPr/>
          </p:nvCxnSpPr>
          <p:spPr>
            <a:xfrm>
              <a:off x="3335" y="3303"/>
              <a:ext cx="0" cy="72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1" name="Google Shape;671;p5"/>
            <p:cNvCxnSpPr/>
            <p:nvPr/>
          </p:nvCxnSpPr>
          <p:spPr>
            <a:xfrm flipH="1" rot="10800000">
              <a:off x="3130" y="3888"/>
              <a:ext cx="205" cy="7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2" name="Google Shape;672;p5"/>
            <p:cNvCxnSpPr/>
            <p:nvPr/>
          </p:nvCxnSpPr>
          <p:spPr>
            <a:xfrm rot="10800000">
              <a:off x="3335" y="3888"/>
              <a:ext cx="205" cy="69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3" name="Google Shape;673;p5"/>
            <p:cNvCxnSpPr/>
            <p:nvPr/>
          </p:nvCxnSpPr>
          <p:spPr>
            <a:xfrm>
              <a:off x="3217" y="3668"/>
              <a:ext cx="118" cy="5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4" name="Google Shape;674;p5"/>
            <p:cNvCxnSpPr/>
            <p:nvPr/>
          </p:nvCxnSpPr>
          <p:spPr>
            <a:xfrm flipH="1" rot="10800000">
              <a:off x="3335" y="3668"/>
              <a:ext cx="124" cy="5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5" name="Google Shape;675;p5"/>
            <p:cNvCxnSpPr/>
            <p:nvPr/>
          </p:nvCxnSpPr>
          <p:spPr>
            <a:xfrm>
              <a:off x="3178" y="3766"/>
              <a:ext cx="152" cy="75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6" name="Google Shape;676;p5"/>
            <p:cNvCxnSpPr/>
            <p:nvPr/>
          </p:nvCxnSpPr>
          <p:spPr>
            <a:xfrm flipH="1" rot="10800000">
              <a:off x="3335" y="3781"/>
              <a:ext cx="153" cy="6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7" name="Google Shape;677;p5"/>
            <p:cNvCxnSpPr/>
            <p:nvPr/>
          </p:nvCxnSpPr>
          <p:spPr>
            <a:xfrm flipH="1" rot="10800000">
              <a:off x="3335" y="3567"/>
              <a:ext cx="78" cy="2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8" name="Google Shape;678;p5"/>
            <p:cNvCxnSpPr/>
            <p:nvPr/>
          </p:nvCxnSpPr>
          <p:spPr>
            <a:xfrm flipH="1" rot="10800000">
              <a:off x="3335" y="3428"/>
              <a:ext cx="49" cy="2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9" name="Google Shape;679;p5"/>
            <p:cNvCxnSpPr/>
            <p:nvPr/>
          </p:nvCxnSpPr>
          <p:spPr>
            <a:xfrm>
              <a:off x="3247" y="3558"/>
              <a:ext cx="95" cy="3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0" name="Google Shape;680;p5"/>
            <p:cNvCxnSpPr/>
            <p:nvPr/>
          </p:nvCxnSpPr>
          <p:spPr>
            <a:xfrm>
              <a:off x="3289" y="3422"/>
              <a:ext cx="55" cy="3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81" name="Google Shape;681;p5"/>
          <p:cNvGrpSpPr/>
          <p:nvPr/>
        </p:nvGrpSpPr>
        <p:grpSpPr>
          <a:xfrm>
            <a:off x="3281985" y="5307721"/>
            <a:ext cx="309187" cy="167750"/>
            <a:chOff x="3668110" y="2448910"/>
            <a:chExt cx="3794234" cy="2165130"/>
          </a:xfrm>
        </p:grpSpPr>
        <p:sp>
          <p:nvSpPr>
            <p:cNvPr id="682" name="Google Shape;682;p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4" name="Google Shape;684;p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685" name="Google Shape;685;p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EC86A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9" name="Google Shape;689;p5"/>
          <p:cNvSpPr txBox="1"/>
          <p:nvPr/>
        </p:nvSpPr>
        <p:spPr>
          <a:xfrm>
            <a:off x="5350956" y="1519501"/>
            <a:ext cx="6785624" cy="3712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Terminology: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Hosts, routers, switches, WiFi access points: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communication channels that connect adjacent nodes along communication path: Links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1" marL="74771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7" lvl="1" marL="74771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wireless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40481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layer-2 packet: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frame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encapsulates datagram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0" name="Google Shape;690;p5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5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48" name="Google Shape;3048;p5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9" name="Google Shape;3049;p50"/>
          <p:cNvSpPr/>
          <p:nvPr/>
        </p:nvSpPr>
        <p:spPr>
          <a:xfrm>
            <a:off x="393111" y="685928"/>
            <a:ext cx="129375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050" name="Google Shape;305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3051" name="Google Shape;3051;p50"/>
          <p:cNvSpPr txBox="1"/>
          <p:nvPr/>
        </p:nvSpPr>
        <p:spPr>
          <a:xfrm>
            <a:off x="256288" y="1428148"/>
            <a:ext cx="8300052" cy="48895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“dominant” wired LAN technology: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7461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widely used LAN technology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7461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simpler, cheap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7461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kept up with speed race: 10 Mbps – 400 Gbps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7461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chip, multiple speeds (e.g., Broadcom  BCM5761)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0" marL="7461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Ethernet’ Success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10890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 widely deployed high-speed 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10890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 ring, FDDI, and ATM were more complex and expensive than 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1625" lvl="1" marL="10890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Operated at equal data rates or higher.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445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079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6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p51"/>
          <p:cNvSpPr txBox="1"/>
          <p:nvPr/>
        </p:nvSpPr>
        <p:spPr>
          <a:xfrm>
            <a:off x="1077627" y="1343156"/>
            <a:ext cx="10839554" cy="925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4032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Bus: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through mid 90s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nodes in same collision domain (can collide with each other)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8" name="Google Shape;3058;p51"/>
          <p:cNvCxnSpPr/>
          <p:nvPr/>
        </p:nvCxnSpPr>
        <p:spPr>
          <a:xfrm flipH="1">
            <a:off x="4019150" y="4343745"/>
            <a:ext cx="616233" cy="120173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9" name="Google Shape;3059;p51"/>
          <p:cNvSpPr txBox="1"/>
          <p:nvPr/>
        </p:nvSpPr>
        <p:spPr>
          <a:xfrm>
            <a:off x="935445" y="4519515"/>
            <a:ext cx="23583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bus: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coaxial cable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0" name="Google Shape;3060;p51"/>
          <p:cNvGrpSpPr/>
          <p:nvPr/>
        </p:nvGrpSpPr>
        <p:grpSpPr>
          <a:xfrm>
            <a:off x="4166894" y="4287302"/>
            <a:ext cx="468488" cy="103894"/>
            <a:chOff x="3160889" y="5723468"/>
            <a:chExt cx="468488" cy="103894"/>
          </a:xfrm>
        </p:grpSpPr>
        <p:sp>
          <p:nvSpPr>
            <p:cNvPr id="3061" name="Google Shape;3061;p51"/>
            <p:cNvSpPr/>
            <p:nvPr/>
          </p:nvSpPr>
          <p:spPr>
            <a:xfrm rot="5400000">
              <a:off x="3234167" y="565019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62" name="Google Shape;3062;p51"/>
            <p:cNvCxnSpPr/>
            <p:nvPr/>
          </p:nvCxnSpPr>
          <p:spPr>
            <a:xfrm>
              <a:off x="3403599" y="5774267"/>
              <a:ext cx="22577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63" name="Google Shape;3063;p51"/>
          <p:cNvGrpSpPr/>
          <p:nvPr/>
        </p:nvGrpSpPr>
        <p:grpSpPr>
          <a:xfrm>
            <a:off x="3867737" y="4868680"/>
            <a:ext cx="468488" cy="103894"/>
            <a:chOff x="3160889" y="5723468"/>
            <a:chExt cx="468488" cy="103894"/>
          </a:xfrm>
        </p:grpSpPr>
        <p:sp>
          <p:nvSpPr>
            <p:cNvPr id="3064" name="Google Shape;3064;p51"/>
            <p:cNvSpPr/>
            <p:nvPr/>
          </p:nvSpPr>
          <p:spPr>
            <a:xfrm rot="5400000">
              <a:off x="3234167" y="565019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65" name="Google Shape;3065;p51"/>
            <p:cNvCxnSpPr/>
            <p:nvPr/>
          </p:nvCxnSpPr>
          <p:spPr>
            <a:xfrm>
              <a:off x="3403599" y="5774267"/>
              <a:ext cx="22577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66" name="Google Shape;3066;p51"/>
          <p:cNvGrpSpPr/>
          <p:nvPr/>
        </p:nvGrpSpPr>
        <p:grpSpPr>
          <a:xfrm>
            <a:off x="3557291" y="5489569"/>
            <a:ext cx="468488" cy="103894"/>
            <a:chOff x="3160889" y="5723468"/>
            <a:chExt cx="468488" cy="103894"/>
          </a:xfrm>
        </p:grpSpPr>
        <p:sp>
          <p:nvSpPr>
            <p:cNvPr id="3067" name="Google Shape;3067;p51"/>
            <p:cNvSpPr/>
            <p:nvPr/>
          </p:nvSpPr>
          <p:spPr>
            <a:xfrm rot="5400000">
              <a:off x="3234167" y="565019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68" name="Google Shape;3068;p51"/>
            <p:cNvCxnSpPr/>
            <p:nvPr/>
          </p:nvCxnSpPr>
          <p:spPr>
            <a:xfrm>
              <a:off x="3403599" y="5774267"/>
              <a:ext cx="22577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69" name="Google Shape;3069;p51"/>
          <p:cNvGrpSpPr/>
          <p:nvPr/>
        </p:nvGrpSpPr>
        <p:grpSpPr>
          <a:xfrm>
            <a:off x="3030847" y="5135905"/>
            <a:ext cx="640071" cy="517525"/>
            <a:chOff x="-44" y="1473"/>
            <a:chExt cx="981" cy="1105"/>
          </a:xfrm>
        </p:grpSpPr>
        <p:pic>
          <p:nvPicPr>
            <p:cNvPr descr="desktop_computer_stylized_medium" id="3070" name="Google Shape;3070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1" name="Google Shape;3071;p5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2" name="Google Shape;3072;p51"/>
          <p:cNvGrpSpPr/>
          <p:nvPr/>
        </p:nvGrpSpPr>
        <p:grpSpPr>
          <a:xfrm>
            <a:off x="3337407" y="4515020"/>
            <a:ext cx="640071" cy="517525"/>
            <a:chOff x="-44" y="1473"/>
            <a:chExt cx="981" cy="1105"/>
          </a:xfrm>
        </p:grpSpPr>
        <p:pic>
          <p:nvPicPr>
            <p:cNvPr descr="desktop_computer_stylized_medium" id="3073" name="Google Shape;3073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4" name="Google Shape;3074;p5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5" name="Google Shape;3075;p51"/>
          <p:cNvGrpSpPr/>
          <p:nvPr/>
        </p:nvGrpSpPr>
        <p:grpSpPr>
          <a:xfrm>
            <a:off x="3621571" y="3937346"/>
            <a:ext cx="640071" cy="517525"/>
            <a:chOff x="-44" y="1473"/>
            <a:chExt cx="981" cy="1105"/>
          </a:xfrm>
        </p:grpSpPr>
        <p:pic>
          <p:nvPicPr>
            <p:cNvPr descr="desktop_computer_stylized_medium" id="3076" name="Google Shape;3076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7" name="Google Shape;3077;p5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8" name="Google Shape;3078;p51"/>
          <p:cNvGrpSpPr/>
          <p:nvPr/>
        </p:nvGrpSpPr>
        <p:grpSpPr>
          <a:xfrm rot="10800000">
            <a:off x="4121737" y="5286369"/>
            <a:ext cx="468488" cy="103894"/>
            <a:chOff x="3160889" y="5723468"/>
            <a:chExt cx="468488" cy="103894"/>
          </a:xfrm>
        </p:grpSpPr>
        <p:sp>
          <p:nvSpPr>
            <p:cNvPr id="3079" name="Google Shape;3079;p51"/>
            <p:cNvSpPr/>
            <p:nvPr/>
          </p:nvSpPr>
          <p:spPr>
            <a:xfrm rot="5400000">
              <a:off x="3234167" y="565019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80" name="Google Shape;3080;p51"/>
            <p:cNvCxnSpPr/>
            <p:nvPr/>
          </p:nvCxnSpPr>
          <p:spPr>
            <a:xfrm>
              <a:off x="3403599" y="5774267"/>
              <a:ext cx="22577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81" name="Google Shape;3081;p51"/>
          <p:cNvGrpSpPr/>
          <p:nvPr/>
        </p:nvGrpSpPr>
        <p:grpSpPr>
          <a:xfrm rot="10800000">
            <a:off x="4466048" y="4620324"/>
            <a:ext cx="468488" cy="103894"/>
            <a:chOff x="3160889" y="5723468"/>
            <a:chExt cx="468488" cy="103894"/>
          </a:xfrm>
        </p:grpSpPr>
        <p:sp>
          <p:nvSpPr>
            <p:cNvPr id="3082" name="Google Shape;3082;p51"/>
            <p:cNvSpPr/>
            <p:nvPr/>
          </p:nvSpPr>
          <p:spPr>
            <a:xfrm rot="5400000">
              <a:off x="3234167" y="565019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83" name="Google Shape;3083;p51"/>
            <p:cNvCxnSpPr/>
            <p:nvPr/>
          </p:nvCxnSpPr>
          <p:spPr>
            <a:xfrm>
              <a:off x="3403599" y="5774267"/>
              <a:ext cx="225778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3084" name="Google Shape;3084;p51"/>
          <p:cNvGrpSpPr/>
          <p:nvPr/>
        </p:nvGrpSpPr>
        <p:grpSpPr>
          <a:xfrm>
            <a:off x="4620460" y="4390841"/>
            <a:ext cx="711200" cy="601662"/>
            <a:chOff x="-44" y="1473"/>
            <a:chExt cx="981" cy="1105"/>
          </a:xfrm>
        </p:grpSpPr>
        <p:pic>
          <p:nvPicPr>
            <p:cNvPr descr="desktop_computer_stylized_medium" id="3085" name="Google Shape;3085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6" name="Google Shape;3086;p5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7" name="Google Shape;3087;p51"/>
          <p:cNvGrpSpPr/>
          <p:nvPr/>
        </p:nvGrpSpPr>
        <p:grpSpPr>
          <a:xfrm>
            <a:off x="4283912" y="5056708"/>
            <a:ext cx="711200" cy="600075"/>
            <a:chOff x="-44" y="1473"/>
            <a:chExt cx="981" cy="1105"/>
          </a:xfrm>
        </p:grpSpPr>
        <p:pic>
          <p:nvPicPr>
            <p:cNvPr descr="desktop_computer_stylized_medium" id="3088" name="Google Shape;3088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9" name="Google Shape;3089;p51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90" name="Google Shape;3090;p51"/>
          <p:cNvGrpSpPr/>
          <p:nvPr/>
        </p:nvGrpSpPr>
        <p:grpSpPr>
          <a:xfrm>
            <a:off x="6296294" y="3889527"/>
            <a:ext cx="4903947" cy="2516574"/>
            <a:chOff x="6296294" y="3889527"/>
            <a:chExt cx="4903947" cy="2516574"/>
          </a:xfrm>
        </p:grpSpPr>
        <p:cxnSp>
          <p:nvCxnSpPr>
            <p:cNvPr id="3091" name="Google Shape;3091;p51"/>
            <p:cNvCxnSpPr>
              <a:stCxn id="3092" idx="2"/>
            </p:cNvCxnSpPr>
            <p:nvPr/>
          </p:nvCxnSpPr>
          <p:spPr>
            <a:xfrm>
              <a:off x="7906770" y="4630890"/>
              <a:ext cx="2100" cy="12603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93" name="Google Shape;3093;p51"/>
            <p:cNvCxnSpPr/>
            <p:nvPr/>
          </p:nvCxnSpPr>
          <p:spPr>
            <a:xfrm>
              <a:off x="6945441" y="5100170"/>
              <a:ext cx="214487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094" name="Google Shape;3094;p51"/>
            <p:cNvSpPr txBox="1"/>
            <p:nvPr/>
          </p:nvSpPr>
          <p:spPr>
            <a:xfrm>
              <a:off x="9900333" y="4512570"/>
              <a:ext cx="12999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switched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51"/>
            <p:cNvSpPr/>
            <p:nvPr/>
          </p:nvSpPr>
          <p:spPr>
            <a:xfrm rot="5400000">
              <a:off x="6970879" y="497609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96" name="Google Shape;3096;p51"/>
            <p:cNvGrpSpPr/>
            <p:nvPr/>
          </p:nvGrpSpPr>
          <p:grpSpPr>
            <a:xfrm>
              <a:off x="6296294" y="4615439"/>
              <a:ext cx="768201" cy="646029"/>
              <a:chOff x="-44" y="1473"/>
              <a:chExt cx="981" cy="1105"/>
            </a:xfrm>
          </p:grpSpPr>
          <p:pic>
            <p:nvPicPr>
              <p:cNvPr descr="desktop_computer_stylized_medium" id="3097" name="Google Shape;3097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98" name="Google Shape;3098;p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99" name="Google Shape;3099;p51"/>
            <p:cNvSpPr/>
            <p:nvPr/>
          </p:nvSpPr>
          <p:spPr>
            <a:xfrm rot="5400000">
              <a:off x="8836293" y="496987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grpSp>
          <p:nvGrpSpPr>
            <p:cNvPr id="3100" name="Google Shape;3100;p51"/>
            <p:cNvGrpSpPr/>
            <p:nvPr/>
          </p:nvGrpSpPr>
          <p:grpSpPr>
            <a:xfrm>
              <a:off x="8674892" y="4777169"/>
              <a:ext cx="768201" cy="646029"/>
              <a:chOff x="-44" y="1473"/>
              <a:chExt cx="981" cy="1105"/>
            </a:xfrm>
          </p:grpSpPr>
          <p:pic>
            <p:nvPicPr>
              <p:cNvPr descr="desktop_computer_stylized_medium" id="3101" name="Google Shape;3101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2" name="Google Shape;3102;p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03" name="Google Shape;3103;p51"/>
            <p:cNvSpPr/>
            <p:nvPr/>
          </p:nvSpPr>
          <p:spPr>
            <a:xfrm rot="10800000">
              <a:off x="7861470" y="566974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4" name="Google Shape;3104;p51"/>
            <p:cNvGrpSpPr/>
            <p:nvPr/>
          </p:nvGrpSpPr>
          <p:grpSpPr>
            <a:xfrm>
              <a:off x="7367278" y="5760072"/>
              <a:ext cx="768201" cy="646029"/>
              <a:chOff x="-44" y="1473"/>
              <a:chExt cx="981" cy="1105"/>
            </a:xfrm>
          </p:grpSpPr>
          <p:pic>
            <p:nvPicPr>
              <p:cNvPr descr="desktop_computer_stylized_medium" id="3105" name="Google Shape;3105;p5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6" name="Google Shape;3106;p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07" name="Google Shape;3107;p51"/>
            <p:cNvSpPr/>
            <p:nvPr/>
          </p:nvSpPr>
          <p:spPr>
            <a:xfrm rot="10800000">
              <a:off x="7859915" y="438844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08" name="Google Shape;3108;p51"/>
            <p:cNvGrpSpPr/>
            <p:nvPr/>
          </p:nvGrpSpPr>
          <p:grpSpPr>
            <a:xfrm>
              <a:off x="7480526" y="3889527"/>
              <a:ext cx="852487" cy="741363"/>
              <a:chOff x="-44" y="1473"/>
              <a:chExt cx="981" cy="1105"/>
            </a:xfrm>
          </p:grpSpPr>
          <p:pic>
            <p:nvPicPr>
              <p:cNvPr descr="desktop_computer_stylized_medium" id="3092" name="Google Shape;3092;p5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09" name="Google Shape;3109;p5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10" name="Google Shape;3110;p51"/>
            <p:cNvGrpSpPr/>
            <p:nvPr/>
          </p:nvGrpSpPr>
          <p:grpSpPr>
            <a:xfrm>
              <a:off x="7642010" y="4950839"/>
              <a:ext cx="561892" cy="329289"/>
              <a:chOff x="3668110" y="2448910"/>
              <a:chExt cx="3794234" cy="2165130"/>
            </a:xfrm>
          </p:grpSpPr>
          <p:sp>
            <p:nvSpPr>
              <p:cNvPr id="3111" name="Google Shape;3111;p5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5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113" name="Google Shape;3113;p5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114" name="Google Shape;3114;p5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5" name="Google Shape;3115;p5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6" name="Google Shape;3116;p5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17" name="Google Shape;3117;p5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118" name="Google Shape;3118;p51"/>
          <p:cNvSpPr txBox="1"/>
          <p:nvPr/>
        </p:nvSpPr>
        <p:spPr>
          <a:xfrm>
            <a:off x="1067981" y="2097440"/>
            <a:ext cx="9019916" cy="1641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4032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Switched: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prevails today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75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active link-layer 2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center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“spoke” runs a (separate) Ethernet protocol (nodes do not collide with each other)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5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20" name="Google Shape;3120;p5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1" name="Google Shape;3121;p51"/>
          <p:cNvSpPr/>
          <p:nvPr/>
        </p:nvSpPr>
        <p:spPr>
          <a:xfrm>
            <a:off x="393111" y="727493"/>
            <a:ext cx="37585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: Physical Topology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22" name="Google Shape;3122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7" name="Shape 3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8" name="Google Shape;3128;p52"/>
          <p:cNvSpPr txBox="1"/>
          <p:nvPr/>
        </p:nvSpPr>
        <p:spPr>
          <a:xfrm>
            <a:off x="1057198" y="1399863"/>
            <a:ext cx="8037641" cy="223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Sending interface encapsulates IP datagram (or other network layer protocol packet) in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Ethernet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9" name="Google Shape;3129;p52"/>
          <p:cNvGrpSpPr/>
          <p:nvPr/>
        </p:nvGrpSpPr>
        <p:grpSpPr>
          <a:xfrm>
            <a:off x="1227060" y="2277180"/>
            <a:ext cx="7867779" cy="1104405"/>
            <a:chOff x="940711" y="4902593"/>
            <a:chExt cx="6291001" cy="992895"/>
          </a:xfrm>
        </p:grpSpPr>
        <p:cxnSp>
          <p:nvCxnSpPr>
            <p:cNvPr id="3130" name="Google Shape;3130;p52"/>
            <p:cNvCxnSpPr/>
            <p:nvPr/>
          </p:nvCxnSpPr>
          <p:spPr>
            <a:xfrm>
              <a:off x="3570934" y="5199463"/>
              <a:ext cx="0" cy="204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31" name="Google Shape;3131;p52"/>
            <p:cNvSpPr/>
            <p:nvPr/>
          </p:nvSpPr>
          <p:spPr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32" name="Google Shape;3132;p52"/>
            <p:cNvCxnSpPr/>
            <p:nvPr/>
          </p:nvCxnSpPr>
          <p:spPr>
            <a:xfrm>
              <a:off x="1970955" y="5262636"/>
              <a:ext cx="0" cy="550375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3" name="Google Shape;3133;p52"/>
            <p:cNvCxnSpPr/>
            <p:nvPr/>
          </p:nvCxnSpPr>
          <p:spPr>
            <a:xfrm>
              <a:off x="2701175" y="5265808"/>
              <a:ext cx="0" cy="58368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4" name="Google Shape;3134;p52"/>
            <p:cNvCxnSpPr/>
            <p:nvPr/>
          </p:nvCxnSpPr>
          <p:spPr>
            <a:xfrm>
              <a:off x="3429808" y="5270567"/>
              <a:ext cx="0" cy="548789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5" name="Google Shape;3135;p52"/>
            <p:cNvCxnSpPr/>
            <p:nvPr/>
          </p:nvCxnSpPr>
          <p:spPr>
            <a:xfrm>
              <a:off x="3683797" y="5265808"/>
              <a:ext cx="0" cy="58051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36" name="Google Shape;3136;p52"/>
            <p:cNvCxnSpPr/>
            <p:nvPr/>
          </p:nvCxnSpPr>
          <p:spPr>
            <a:xfrm>
              <a:off x="5650628" y="5272152"/>
              <a:ext cx="0" cy="62333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37" name="Google Shape;3137;p52"/>
            <p:cNvSpPr txBox="1"/>
            <p:nvPr/>
          </p:nvSpPr>
          <p:spPr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p52"/>
            <p:cNvSpPr txBox="1"/>
            <p:nvPr/>
          </p:nvSpPr>
          <p:spPr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p52"/>
            <p:cNvSpPr txBox="1"/>
            <p:nvPr/>
          </p:nvSpPr>
          <p:spPr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(payload)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p52"/>
            <p:cNvSpPr txBox="1"/>
            <p:nvPr/>
          </p:nvSpPr>
          <p:spPr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p52"/>
            <p:cNvSpPr txBox="1"/>
            <p:nvPr/>
          </p:nvSpPr>
          <p:spPr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preamble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52"/>
            <p:cNvSpPr txBox="1"/>
            <p:nvPr/>
          </p:nvSpPr>
          <p:spPr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3" name="Google Shape;3143;p52"/>
          <p:cNvSpPr txBox="1"/>
          <p:nvPr/>
        </p:nvSpPr>
        <p:spPr>
          <a:xfrm>
            <a:off x="1057198" y="3811088"/>
            <a:ext cx="8381770" cy="1802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Preamble: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360" lvl="0" marL="4651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Used to synchronize receiver, sender clock rates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360" lvl="0" marL="46513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bytes of 10101010 followed by one byte of 10101011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5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" name="Google Shape;3145;p5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46" name="Google Shape;3146;p52"/>
          <p:cNvSpPr/>
          <p:nvPr/>
        </p:nvSpPr>
        <p:spPr>
          <a:xfrm>
            <a:off x="393111" y="727493"/>
            <a:ext cx="34219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Frame Structure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47" name="Google Shape;314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2" name="Shape 3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3" name="Google Shape;3153;p53"/>
          <p:cNvGrpSpPr/>
          <p:nvPr/>
        </p:nvGrpSpPr>
        <p:grpSpPr>
          <a:xfrm>
            <a:off x="2190620" y="1294021"/>
            <a:ext cx="7867779" cy="1104405"/>
            <a:chOff x="940711" y="4902593"/>
            <a:chExt cx="6291001" cy="992895"/>
          </a:xfrm>
        </p:grpSpPr>
        <p:cxnSp>
          <p:nvCxnSpPr>
            <p:cNvPr id="3154" name="Google Shape;3154;p53"/>
            <p:cNvCxnSpPr/>
            <p:nvPr/>
          </p:nvCxnSpPr>
          <p:spPr>
            <a:xfrm>
              <a:off x="3570934" y="5199463"/>
              <a:ext cx="0" cy="20464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55" name="Google Shape;3155;p53"/>
            <p:cNvSpPr/>
            <p:nvPr/>
          </p:nvSpPr>
          <p:spPr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6" name="Google Shape;3156;p53"/>
            <p:cNvCxnSpPr/>
            <p:nvPr/>
          </p:nvCxnSpPr>
          <p:spPr>
            <a:xfrm>
              <a:off x="1970955" y="5262636"/>
              <a:ext cx="0" cy="550375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7" name="Google Shape;3157;p53"/>
            <p:cNvCxnSpPr/>
            <p:nvPr/>
          </p:nvCxnSpPr>
          <p:spPr>
            <a:xfrm>
              <a:off x="2701175" y="5265808"/>
              <a:ext cx="0" cy="583683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8" name="Google Shape;3158;p53"/>
            <p:cNvCxnSpPr/>
            <p:nvPr/>
          </p:nvCxnSpPr>
          <p:spPr>
            <a:xfrm>
              <a:off x="3429808" y="5270567"/>
              <a:ext cx="0" cy="548789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59" name="Google Shape;3159;p53"/>
            <p:cNvCxnSpPr/>
            <p:nvPr/>
          </p:nvCxnSpPr>
          <p:spPr>
            <a:xfrm>
              <a:off x="3683797" y="5265808"/>
              <a:ext cx="0" cy="58051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60" name="Google Shape;3160;p53"/>
            <p:cNvCxnSpPr/>
            <p:nvPr/>
          </p:nvCxnSpPr>
          <p:spPr>
            <a:xfrm>
              <a:off x="5650628" y="5272152"/>
              <a:ext cx="0" cy="623336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161" name="Google Shape;3161;p53"/>
            <p:cNvSpPr txBox="1"/>
            <p:nvPr/>
          </p:nvSpPr>
          <p:spPr>
            <a:xfrm>
              <a:off x="1927355" y="5375236"/>
              <a:ext cx="844810" cy="32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dest.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53"/>
            <p:cNvSpPr txBox="1"/>
            <p:nvPr/>
          </p:nvSpPr>
          <p:spPr>
            <a:xfrm>
              <a:off x="2652391" y="5379038"/>
              <a:ext cx="844810" cy="3291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source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address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53"/>
            <p:cNvSpPr txBox="1"/>
            <p:nvPr/>
          </p:nvSpPr>
          <p:spPr>
            <a:xfrm>
              <a:off x="3969632" y="5447787"/>
              <a:ext cx="1377407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data (payload)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53"/>
            <p:cNvSpPr txBox="1"/>
            <p:nvPr/>
          </p:nvSpPr>
          <p:spPr>
            <a:xfrm>
              <a:off x="5941065" y="5431291"/>
              <a:ext cx="855572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53"/>
            <p:cNvSpPr txBox="1"/>
            <p:nvPr/>
          </p:nvSpPr>
          <p:spPr>
            <a:xfrm>
              <a:off x="940711" y="5468237"/>
              <a:ext cx="1070128" cy="2126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6666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preamble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53"/>
            <p:cNvSpPr txBox="1"/>
            <p:nvPr/>
          </p:nvSpPr>
          <p:spPr>
            <a:xfrm>
              <a:off x="3321504" y="4902593"/>
              <a:ext cx="770260" cy="2923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type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7" name="Google Shape;3167;p53"/>
          <p:cNvSpPr txBox="1"/>
          <p:nvPr/>
        </p:nvSpPr>
        <p:spPr>
          <a:xfrm>
            <a:off x="918616" y="2738516"/>
            <a:ext cx="9021795" cy="4119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Addresses: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 byte source, destination MAC addresses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adapter receives frame with matching destination address, or with broadcast address (e.g., ARP packet), it passes data in frame to network layer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otherwise, adapter discards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Type: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indicates higher layer protocol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mostly IP but others possible, e.g., Novell IPX, AppleTalk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demultiplex up at 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CRC: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cyclic redundancy check at 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 detected: frame is dropped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53"/>
          <p:cNvSpPr/>
          <p:nvPr/>
        </p:nvSpPr>
        <p:spPr>
          <a:xfrm>
            <a:off x="3414532" y="1446835"/>
            <a:ext cx="1898248" cy="1111170"/>
          </a:xfrm>
          <a:prstGeom prst="ellipse">
            <a:avLst/>
          </a:prstGeom>
          <a:noFill/>
          <a:ln cap="flat" cmpd="sng" w="349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9" name="Google Shape;3169;p53"/>
          <p:cNvSpPr/>
          <p:nvPr/>
        </p:nvSpPr>
        <p:spPr>
          <a:xfrm>
            <a:off x="8081059" y="1471913"/>
            <a:ext cx="1965766" cy="1111170"/>
          </a:xfrm>
          <a:prstGeom prst="ellipse">
            <a:avLst/>
          </a:prstGeom>
          <a:noFill/>
          <a:ln cap="flat" cmpd="sng" w="349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0" name="Google Shape;3170;p53"/>
          <p:cNvSpPr/>
          <p:nvPr/>
        </p:nvSpPr>
        <p:spPr>
          <a:xfrm rot="-5400000">
            <a:off x="4780345" y="1551006"/>
            <a:ext cx="1365815" cy="856525"/>
          </a:xfrm>
          <a:prstGeom prst="ellipse">
            <a:avLst/>
          </a:prstGeom>
          <a:noFill/>
          <a:ln cap="flat" cmpd="sng" w="3492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1" name="Google Shape;3171;p5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2" name="Google Shape;3172;p5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73" name="Google Shape;3173;p53"/>
          <p:cNvSpPr/>
          <p:nvPr/>
        </p:nvSpPr>
        <p:spPr>
          <a:xfrm>
            <a:off x="393111" y="727493"/>
            <a:ext cx="44283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Frame Structure ( more)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74" name="Google Shape;31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54"/>
          <p:cNvSpPr txBox="1"/>
          <p:nvPr/>
        </p:nvSpPr>
        <p:spPr>
          <a:xfrm>
            <a:off x="989351" y="1600200"/>
            <a:ext cx="7318535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Connectionless: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handshaking between sending and receiving NICs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Unreliable: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receiving NIC doesn’t send ACKs or NAKs to sending NIC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in dropped frames recovered only if initial sender uses higher layer rdt (e.g., TCP), otherwise dropped data lost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Ethernet’s MAC protocol: unslotted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CSMA/CD with binary backoff</a:t>
            </a:r>
            <a:endParaRPr b="0" i="0" sz="24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1" name="Google Shape;3181;p5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2" name="Google Shape;3182;p5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83" name="Google Shape;3183;p54"/>
          <p:cNvSpPr/>
          <p:nvPr/>
        </p:nvSpPr>
        <p:spPr>
          <a:xfrm>
            <a:off x="393111" y="727493"/>
            <a:ext cx="48441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: Unreliable Connectionless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184" name="Google Shape;318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55"/>
          <p:cNvSpPr txBox="1"/>
          <p:nvPr/>
        </p:nvSpPr>
        <p:spPr>
          <a:xfrm>
            <a:off x="932239" y="2841203"/>
            <a:ext cx="9744182" cy="462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4163" lvl="1" marL="5222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physical layer media: fiber, cable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1" name="Google Shape;3191;p55"/>
          <p:cNvSpPr/>
          <p:nvPr/>
        </p:nvSpPr>
        <p:spPr>
          <a:xfrm>
            <a:off x="3847736" y="4045132"/>
            <a:ext cx="1393825" cy="1527175"/>
          </a:xfrm>
          <a:custGeom>
            <a:rect b="b" l="l" r="r" t="t"/>
            <a:pathLst>
              <a:path extrusionOk="0" h="962" w="878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FFFFF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92" name="Google Shape;3192;p55"/>
          <p:cNvGrpSpPr/>
          <p:nvPr/>
        </p:nvGrpSpPr>
        <p:grpSpPr>
          <a:xfrm>
            <a:off x="2552336" y="4178480"/>
            <a:ext cx="1300163" cy="1477962"/>
            <a:chOff x="921" y="797"/>
            <a:chExt cx="819" cy="931"/>
          </a:xfrm>
        </p:grpSpPr>
        <p:sp>
          <p:nvSpPr>
            <p:cNvPr id="3193" name="Google Shape;3193;p55"/>
            <p:cNvSpPr/>
            <p:nvPr/>
          </p:nvSpPr>
          <p:spPr>
            <a:xfrm>
              <a:off x="924" y="810"/>
              <a:ext cx="816" cy="86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55"/>
            <p:cNvSpPr txBox="1"/>
            <p:nvPr/>
          </p:nvSpPr>
          <p:spPr>
            <a:xfrm>
              <a:off x="937" y="797"/>
              <a:ext cx="773" cy="9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5" name="Google Shape;3195;p55"/>
            <p:cNvCxnSpPr/>
            <p:nvPr/>
          </p:nvCxnSpPr>
          <p:spPr>
            <a:xfrm>
              <a:off x="924" y="993"/>
              <a:ext cx="816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6" name="Google Shape;3196;p55"/>
            <p:cNvCxnSpPr/>
            <p:nvPr/>
          </p:nvCxnSpPr>
          <p:spPr>
            <a:xfrm>
              <a:off x="924" y="1167"/>
              <a:ext cx="816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7" name="Google Shape;3197;p55"/>
            <p:cNvCxnSpPr/>
            <p:nvPr/>
          </p:nvCxnSpPr>
          <p:spPr>
            <a:xfrm>
              <a:off x="921" y="1344"/>
              <a:ext cx="816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8" name="Google Shape;3198;p55"/>
            <p:cNvCxnSpPr/>
            <p:nvPr/>
          </p:nvCxnSpPr>
          <p:spPr>
            <a:xfrm>
              <a:off x="926" y="1501"/>
              <a:ext cx="808" cy="3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99" name="Google Shape;3199;p55"/>
            <p:cNvCxnSpPr/>
            <p:nvPr/>
          </p:nvCxnSpPr>
          <p:spPr>
            <a:xfrm>
              <a:off x="926" y="1552"/>
              <a:ext cx="0" cy="10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200" name="Google Shape;3200;p55"/>
            <p:cNvCxnSpPr/>
            <p:nvPr/>
          </p:nvCxnSpPr>
          <p:spPr>
            <a:xfrm>
              <a:off x="1739" y="1541"/>
              <a:ext cx="0" cy="10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201" name="Google Shape;3201;p55"/>
          <p:cNvSpPr/>
          <p:nvPr/>
        </p:nvSpPr>
        <p:spPr>
          <a:xfrm>
            <a:off x="5205049" y="4008619"/>
            <a:ext cx="4195762" cy="156845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2" name="Google Shape;3202;p55"/>
          <p:cNvCxnSpPr/>
          <p:nvPr/>
        </p:nvCxnSpPr>
        <p:spPr>
          <a:xfrm>
            <a:off x="5219336" y="4673782"/>
            <a:ext cx="4178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3" name="Google Shape;3203;p55"/>
          <p:cNvSpPr txBox="1"/>
          <p:nvPr/>
        </p:nvSpPr>
        <p:spPr>
          <a:xfrm>
            <a:off x="6336078" y="4049894"/>
            <a:ext cx="183845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frame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55"/>
          <p:cNvSpPr txBox="1"/>
          <p:nvPr/>
        </p:nvSpPr>
        <p:spPr>
          <a:xfrm>
            <a:off x="5373324" y="4764269"/>
            <a:ext cx="1191352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55"/>
          <p:cNvSpPr txBox="1"/>
          <p:nvPr/>
        </p:nvSpPr>
        <p:spPr>
          <a:xfrm>
            <a:off x="5384436" y="5124632"/>
            <a:ext cx="1189749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100BASE-T4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55"/>
          <p:cNvSpPr txBox="1"/>
          <p:nvPr/>
        </p:nvSpPr>
        <p:spPr>
          <a:xfrm>
            <a:off x="8056199" y="4759507"/>
            <a:ext cx="1186543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100BASE-FX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55"/>
          <p:cNvSpPr/>
          <p:nvPr/>
        </p:nvSpPr>
        <p:spPr>
          <a:xfrm>
            <a:off x="3862024" y="4654732"/>
            <a:ext cx="1393825" cy="611187"/>
          </a:xfrm>
          <a:custGeom>
            <a:rect b="b" l="l" r="r" t="t"/>
            <a:pathLst>
              <a:path extrusionOk="0" h="385" w="878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p55"/>
          <p:cNvSpPr txBox="1"/>
          <p:nvPr/>
        </p:nvSpPr>
        <p:spPr>
          <a:xfrm>
            <a:off x="6716349" y="4757919"/>
            <a:ext cx="1189749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100BASE-T2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55"/>
          <p:cNvSpPr txBox="1"/>
          <p:nvPr/>
        </p:nvSpPr>
        <p:spPr>
          <a:xfrm>
            <a:off x="6698886" y="5118282"/>
            <a:ext cx="1186543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100BASE-SX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55"/>
          <p:cNvSpPr txBox="1"/>
          <p:nvPr/>
        </p:nvSpPr>
        <p:spPr>
          <a:xfrm>
            <a:off x="8062549" y="5113519"/>
            <a:ext cx="1204176" cy="33855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100BASE-BX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11" name="Google Shape;3211;p55"/>
          <p:cNvGrpSpPr/>
          <p:nvPr/>
        </p:nvGrpSpPr>
        <p:grpSpPr>
          <a:xfrm>
            <a:off x="6656025" y="4713470"/>
            <a:ext cx="2798763" cy="1595438"/>
            <a:chOff x="3579" y="2988"/>
            <a:chExt cx="1763" cy="1005"/>
          </a:xfrm>
        </p:grpSpPr>
        <p:sp>
          <p:nvSpPr>
            <p:cNvPr id="3212" name="Google Shape;3212;p55"/>
            <p:cNvSpPr/>
            <p:nvPr/>
          </p:nvSpPr>
          <p:spPr>
            <a:xfrm>
              <a:off x="3579" y="2988"/>
              <a:ext cx="1709" cy="489"/>
            </a:xfrm>
            <a:custGeom>
              <a:rect b="b" l="l" r="r" t="t"/>
              <a:pathLst>
                <a:path extrusionOk="0" h="489" w="170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13" name="Google Shape;3213;p55"/>
            <p:cNvCxnSpPr/>
            <p:nvPr/>
          </p:nvCxnSpPr>
          <p:spPr>
            <a:xfrm>
              <a:off x="4410" y="3494"/>
              <a:ext cx="227" cy="291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4" name="Google Shape;3214;p55"/>
            <p:cNvSpPr txBox="1"/>
            <p:nvPr/>
          </p:nvSpPr>
          <p:spPr>
            <a:xfrm>
              <a:off x="4003" y="3741"/>
              <a:ext cx="1339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fiber physical layer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5" name="Google Shape;3215;p55"/>
          <p:cNvGrpSpPr/>
          <p:nvPr/>
        </p:nvGrpSpPr>
        <p:grpSpPr>
          <a:xfrm>
            <a:off x="2907936" y="4703945"/>
            <a:ext cx="5059363" cy="1628776"/>
            <a:chOff x="1218" y="2982"/>
            <a:chExt cx="3187" cy="1026"/>
          </a:xfrm>
        </p:grpSpPr>
        <p:sp>
          <p:nvSpPr>
            <p:cNvPr id="3216" name="Google Shape;3216;p55"/>
            <p:cNvSpPr/>
            <p:nvPr/>
          </p:nvSpPr>
          <p:spPr>
            <a:xfrm>
              <a:off x="2741" y="2982"/>
              <a:ext cx="1664" cy="495"/>
            </a:xfrm>
            <a:custGeom>
              <a:rect b="b" l="l" r="r" t="t"/>
              <a:pathLst>
                <a:path extrusionOk="0" h="495" w="1664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cap="flat" cmpd="sng" w="28575">
              <a:solidFill>
                <a:srgbClr val="3333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17" name="Google Shape;3217;p55"/>
            <p:cNvCxnSpPr/>
            <p:nvPr/>
          </p:nvCxnSpPr>
          <p:spPr>
            <a:xfrm flipH="1">
              <a:off x="2929" y="3503"/>
              <a:ext cx="227" cy="291"/>
            </a:xfrm>
            <a:prstGeom prst="straightConnector1">
              <a:avLst/>
            </a:prstGeom>
            <a:noFill/>
            <a:ln cap="flat" cmpd="sng" w="28575">
              <a:solidFill>
                <a:srgbClr val="3333CC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18" name="Google Shape;3218;p55"/>
            <p:cNvSpPr txBox="1"/>
            <p:nvPr/>
          </p:nvSpPr>
          <p:spPr>
            <a:xfrm>
              <a:off x="1218" y="3756"/>
              <a:ext cx="2453" cy="2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99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99"/>
                  </a:solidFill>
                  <a:latin typeface="Calibri"/>
                  <a:ea typeface="Calibri"/>
                  <a:cs typeface="Calibri"/>
                  <a:sym typeface="Calibri"/>
                </a:rPr>
                <a:t>copper (twister pair) physical layer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9" name="Google Shape;3219;p55"/>
          <p:cNvSpPr txBox="1"/>
          <p:nvPr/>
        </p:nvSpPr>
        <p:spPr>
          <a:xfrm>
            <a:off x="924898" y="1611604"/>
            <a:ext cx="11197652" cy="1594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Ethernet standards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52228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MAC protocol and frame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522288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speeds: 2 Mbps, 10 Mbps, 100 Mbps, 1Gbps, 10 Gbps, 40 Gbps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0" name="Google Shape;3220;p5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1" name="Google Shape;3221;p5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22" name="Google Shape;3222;p55"/>
          <p:cNvSpPr/>
          <p:nvPr/>
        </p:nvSpPr>
        <p:spPr>
          <a:xfrm>
            <a:off x="393111" y="727493"/>
            <a:ext cx="67214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802.3 Ethernet Standards: Link and Physical Layers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223" name="Google Shape;322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56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p56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2" marL="733425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1112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1" name="Google Shape;3231;p5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2" name="Google Shape;3232;p5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33" name="Google Shape;3233;p56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3234" name="Google Shape;323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9" name="Shape 3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0" name="Google Shape;3240;p57"/>
          <p:cNvSpPr txBox="1"/>
          <p:nvPr/>
        </p:nvSpPr>
        <p:spPr>
          <a:xfrm>
            <a:off x="846269" y="1386357"/>
            <a:ext cx="8228906" cy="490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73050" lvl="0" marL="403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 is a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device: takes an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active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Store, forward Ethernet frames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Examine incoming frame’s MAC address,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selectively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forward  frame to one-or-more outgoing links when frame is to be forwarded on segment, uses CSMA/CD to access segment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Transparent: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hosts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unaware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presence of 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Plug-and-play, self-learning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Switches do not need to be configured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41" name="Google Shape;3241;p5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2" name="Google Shape;3242;p5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43" name="Google Shape;3243;p57"/>
          <p:cNvSpPr/>
          <p:nvPr/>
        </p:nvSpPr>
        <p:spPr>
          <a:xfrm>
            <a:off x="393111" y="727493"/>
            <a:ext cx="21859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Ethernet switch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8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9" name="Google Shape;3249;p58"/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3250" name="Google Shape;3250;p58"/>
            <p:cNvCxnSpPr/>
            <p:nvPr/>
          </p:nvCxnSpPr>
          <p:spPr>
            <a:xfrm>
              <a:off x="9587512" y="2387296"/>
              <a:ext cx="0" cy="16481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51" name="Google Shape;3251;p58"/>
            <p:cNvSpPr txBox="1"/>
            <p:nvPr/>
          </p:nvSpPr>
          <p:spPr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switch with six interfaces (</a:t>
              </a:r>
              <a:r>
                <a:rPr b="0" i="0" lang="en-US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1,2,3,4,5,6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p58"/>
            <p:cNvSpPr txBox="1"/>
            <p:nvPr/>
          </p:nvSpPr>
          <p:spPr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p58"/>
            <p:cNvSpPr txBox="1"/>
            <p:nvPr/>
          </p:nvSpPr>
          <p:spPr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4" name="Google Shape;3254;p58"/>
            <p:cNvSpPr txBox="1"/>
            <p:nvPr/>
          </p:nvSpPr>
          <p:spPr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p58"/>
            <p:cNvSpPr txBox="1"/>
            <p:nvPr/>
          </p:nvSpPr>
          <p:spPr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6" name="Google Shape;3256;p58"/>
            <p:cNvSpPr txBox="1"/>
            <p:nvPr/>
          </p:nvSpPr>
          <p:spPr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p58"/>
            <p:cNvSpPr txBox="1"/>
            <p:nvPr/>
          </p:nvSpPr>
          <p:spPr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58" name="Google Shape;3258;p58"/>
            <p:cNvGrpSpPr/>
            <p:nvPr/>
          </p:nvGrpSpPr>
          <p:grpSpPr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259" name="Google Shape;3259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0" name="Google Shape;3260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1" name="Google Shape;3261;p58"/>
            <p:cNvGrpSpPr/>
            <p:nvPr/>
          </p:nvGrpSpPr>
          <p:grpSpPr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262" name="Google Shape;3262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3" name="Google Shape;3263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64" name="Google Shape;3264;p58"/>
            <p:cNvSpPr txBox="1"/>
            <p:nvPr/>
          </p:nvSpPr>
          <p:spPr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p58"/>
            <p:cNvSpPr txBox="1"/>
            <p:nvPr/>
          </p:nvSpPr>
          <p:spPr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p58"/>
            <p:cNvSpPr txBox="1"/>
            <p:nvPr/>
          </p:nvSpPr>
          <p:spPr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p58"/>
            <p:cNvSpPr txBox="1"/>
            <p:nvPr/>
          </p:nvSpPr>
          <p:spPr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p58"/>
            <p:cNvSpPr txBox="1"/>
            <p:nvPr/>
          </p:nvSpPr>
          <p:spPr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p58"/>
            <p:cNvSpPr txBox="1"/>
            <p:nvPr/>
          </p:nvSpPr>
          <p:spPr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0" name="Google Shape;3270;p58"/>
            <p:cNvSpPr/>
            <p:nvPr/>
          </p:nvSpPr>
          <p:spPr>
            <a:xfrm rot="5400000">
              <a:off x="8461713" y="273220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1" name="Google Shape;3271;p58"/>
            <p:cNvSpPr/>
            <p:nvPr/>
          </p:nvSpPr>
          <p:spPr>
            <a:xfrm rot="5400000">
              <a:off x="8476898" y="363056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p58"/>
            <p:cNvSpPr/>
            <p:nvPr/>
          </p:nvSpPr>
          <p:spPr>
            <a:xfrm rot="5400000">
              <a:off x="10579799" y="273447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p58"/>
            <p:cNvSpPr/>
            <p:nvPr/>
          </p:nvSpPr>
          <p:spPr>
            <a:xfrm rot="5400000">
              <a:off x="10594984" y="3632828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74" name="Google Shape;3274;p58"/>
            <p:cNvGrpSpPr/>
            <p:nvPr/>
          </p:nvGrpSpPr>
          <p:grpSpPr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descr="desktop_computer_stylized_medium" id="3275" name="Google Shape;3275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76" name="Google Shape;3276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esktop_computer_stylized_medium" id="3277" name="Google Shape;3277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8" name="Google Shape;3278;p58"/>
            <p:cNvSpPr/>
            <p:nvPr/>
          </p:nvSpPr>
          <p:spPr>
            <a:xfrm flipH="1">
              <a:off x="10752102" y="3466315"/>
              <a:ext cx="414893" cy="339637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79" name="Google Shape;3279;p58"/>
            <p:cNvCxnSpPr>
              <a:stCxn id="3270" idx="0"/>
              <a:endCxn id="3273" idx="2"/>
            </p:cNvCxnSpPr>
            <p:nvPr/>
          </p:nvCxnSpPr>
          <p:spPr>
            <a:xfrm>
              <a:off x="8638885" y="2857428"/>
              <a:ext cx="1882800" cy="90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0" name="Google Shape;3280;p58"/>
            <p:cNvCxnSpPr/>
            <p:nvPr/>
          </p:nvCxnSpPr>
          <p:spPr>
            <a:xfrm flipH="1" rot="10800000">
              <a:off x="8648700" y="2858184"/>
              <a:ext cx="1869638" cy="90443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81" name="Google Shape;3281;p58"/>
            <p:cNvSpPr/>
            <p:nvPr/>
          </p:nvSpPr>
          <p:spPr>
            <a:xfrm rot="10800000">
              <a:off x="9534072" y="223052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p58"/>
            <p:cNvSpPr/>
            <p:nvPr/>
          </p:nvSpPr>
          <p:spPr>
            <a:xfrm rot="10800000">
              <a:off x="9531052" y="3935912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83" name="Google Shape;3283;p58"/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3284" name="Google Shape;3284;p58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58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286" name="Google Shape;3286;p58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287" name="Google Shape;3287;p58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8" name="Google Shape;3288;p58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9" name="Google Shape;3289;p58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0" name="Google Shape;3290;p58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291" name="Google Shape;3291;p58"/>
            <p:cNvGrpSpPr/>
            <p:nvPr/>
          </p:nvGrpSpPr>
          <p:grpSpPr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292" name="Google Shape;3292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3" name="Google Shape;3293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4" name="Google Shape;3294;p58"/>
            <p:cNvGrpSpPr/>
            <p:nvPr/>
          </p:nvGrpSpPr>
          <p:grpSpPr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295" name="Google Shape;3295;p5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6" name="Google Shape;3296;p58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97" name="Google Shape;3297;p58"/>
          <p:cNvSpPr txBox="1"/>
          <p:nvPr/>
        </p:nvSpPr>
        <p:spPr>
          <a:xfrm>
            <a:off x="929391" y="1533864"/>
            <a:ext cx="5846164" cy="343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688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Hosts have dedicated, direct connection to 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Switches buffer packets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protocol used on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incoming link, so: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collisions; full duplex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link is its own collision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58"/>
          <p:cNvSpPr txBox="1"/>
          <p:nvPr/>
        </p:nvSpPr>
        <p:spPr>
          <a:xfrm>
            <a:off x="927244" y="4731250"/>
            <a:ext cx="6723621" cy="14892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688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Switching: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A-to-A’ and B-to-B’ can transmit simultaneously, without collisions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58"/>
          <p:cNvSpPr/>
          <p:nvPr/>
        </p:nvSpPr>
        <p:spPr>
          <a:xfrm rot="5400000">
            <a:off x="8417537" y="3356139"/>
            <a:ext cx="1352278" cy="17792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58"/>
          <p:cNvSpPr/>
          <p:nvPr/>
        </p:nvSpPr>
        <p:spPr>
          <a:xfrm rot="9282253">
            <a:off x="8060403" y="3378664"/>
            <a:ext cx="1986794" cy="199277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5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2" name="Google Shape;3302;p5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3" name="Google Shape;3303;p58"/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 : Multiple Simultaneous Transmissions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8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9" name="Google Shape;3309;p59"/>
          <p:cNvGrpSpPr/>
          <p:nvPr/>
        </p:nvGrpSpPr>
        <p:grpSpPr>
          <a:xfrm>
            <a:off x="7160640" y="1920913"/>
            <a:ext cx="3884571" cy="3909974"/>
            <a:chOff x="7670306" y="1697644"/>
            <a:chExt cx="3884571" cy="3909974"/>
          </a:xfrm>
        </p:grpSpPr>
        <p:cxnSp>
          <p:nvCxnSpPr>
            <p:cNvPr id="3310" name="Google Shape;3310;p59"/>
            <p:cNvCxnSpPr/>
            <p:nvPr/>
          </p:nvCxnSpPr>
          <p:spPr>
            <a:xfrm>
              <a:off x="9587512" y="2387296"/>
              <a:ext cx="0" cy="16481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11" name="Google Shape;3311;p59"/>
            <p:cNvSpPr txBox="1"/>
            <p:nvPr/>
          </p:nvSpPr>
          <p:spPr>
            <a:xfrm>
              <a:off x="8855012" y="4899732"/>
              <a:ext cx="269986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switch with six interfaces (</a:t>
              </a:r>
              <a:r>
                <a:rPr b="0" i="0" lang="en-US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1,2,3,4,5,6</a:t>
              </a: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p59"/>
            <p:cNvSpPr txBox="1"/>
            <p:nvPr/>
          </p:nvSpPr>
          <p:spPr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p59"/>
            <p:cNvSpPr txBox="1"/>
            <p:nvPr/>
          </p:nvSpPr>
          <p:spPr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59"/>
            <p:cNvSpPr txBox="1"/>
            <p:nvPr/>
          </p:nvSpPr>
          <p:spPr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p59"/>
            <p:cNvSpPr txBox="1"/>
            <p:nvPr/>
          </p:nvSpPr>
          <p:spPr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59"/>
            <p:cNvSpPr txBox="1"/>
            <p:nvPr/>
          </p:nvSpPr>
          <p:spPr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p59"/>
            <p:cNvSpPr txBox="1"/>
            <p:nvPr/>
          </p:nvSpPr>
          <p:spPr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18" name="Google Shape;3318;p59"/>
            <p:cNvGrpSpPr/>
            <p:nvPr/>
          </p:nvGrpSpPr>
          <p:grpSpPr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319" name="Google Shape;3319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0" name="Google Shape;3320;p5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1" name="Google Shape;3321;p59"/>
            <p:cNvGrpSpPr/>
            <p:nvPr/>
          </p:nvGrpSpPr>
          <p:grpSpPr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322" name="Google Shape;3322;p5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3" name="Google Shape;3323;p5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24" name="Google Shape;3324;p59"/>
            <p:cNvSpPr txBox="1"/>
            <p:nvPr/>
          </p:nvSpPr>
          <p:spPr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p59"/>
            <p:cNvSpPr txBox="1"/>
            <p:nvPr/>
          </p:nvSpPr>
          <p:spPr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p59"/>
            <p:cNvSpPr txBox="1"/>
            <p:nvPr/>
          </p:nvSpPr>
          <p:spPr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p59"/>
            <p:cNvSpPr txBox="1"/>
            <p:nvPr/>
          </p:nvSpPr>
          <p:spPr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p59"/>
            <p:cNvSpPr txBox="1"/>
            <p:nvPr/>
          </p:nvSpPr>
          <p:spPr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p59"/>
            <p:cNvSpPr txBox="1"/>
            <p:nvPr/>
          </p:nvSpPr>
          <p:spPr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p59"/>
            <p:cNvSpPr/>
            <p:nvPr/>
          </p:nvSpPr>
          <p:spPr>
            <a:xfrm rot="5400000">
              <a:off x="8461713" y="273220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p59"/>
            <p:cNvSpPr/>
            <p:nvPr/>
          </p:nvSpPr>
          <p:spPr>
            <a:xfrm rot="5400000">
              <a:off x="8476898" y="363056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59"/>
            <p:cNvSpPr/>
            <p:nvPr/>
          </p:nvSpPr>
          <p:spPr>
            <a:xfrm rot="5400000">
              <a:off x="10579799" y="273447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p59"/>
            <p:cNvSpPr/>
            <p:nvPr/>
          </p:nvSpPr>
          <p:spPr>
            <a:xfrm rot="5400000">
              <a:off x="10594984" y="3632828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34" name="Google Shape;3334;p59"/>
            <p:cNvGrpSpPr/>
            <p:nvPr/>
          </p:nvGrpSpPr>
          <p:grpSpPr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descr="desktop_computer_stylized_medium" id="3335" name="Google Shape;3335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36" name="Google Shape;3336;p5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esktop_computer_stylized_medium" id="3337" name="Google Shape;3337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8" name="Google Shape;3338;p59"/>
            <p:cNvSpPr/>
            <p:nvPr/>
          </p:nvSpPr>
          <p:spPr>
            <a:xfrm flipH="1">
              <a:off x="10752102" y="3466315"/>
              <a:ext cx="414893" cy="339637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39" name="Google Shape;3339;p59"/>
            <p:cNvCxnSpPr>
              <a:stCxn id="3330" idx="0"/>
              <a:endCxn id="3333" idx="2"/>
            </p:cNvCxnSpPr>
            <p:nvPr/>
          </p:nvCxnSpPr>
          <p:spPr>
            <a:xfrm>
              <a:off x="8638885" y="2857428"/>
              <a:ext cx="1882800" cy="90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0" name="Google Shape;3340;p59"/>
            <p:cNvCxnSpPr/>
            <p:nvPr/>
          </p:nvCxnSpPr>
          <p:spPr>
            <a:xfrm flipH="1" rot="10800000">
              <a:off x="8648700" y="2858184"/>
              <a:ext cx="1869638" cy="90443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41" name="Google Shape;3341;p59"/>
            <p:cNvSpPr/>
            <p:nvPr/>
          </p:nvSpPr>
          <p:spPr>
            <a:xfrm rot="10800000">
              <a:off x="9534072" y="223052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p59"/>
            <p:cNvSpPr/>
            <p:nvPr/>
          </p:nvSpPr>
          <p:spPr>
            <a:xfrm rot="10800000">
              <a:off x="9531052" y="3935912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43" name="Google Shape;3343;p59"/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3344" name="Google Shape;3344;p59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5" name="Google Shape;3345;p59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46" name="Google Shape;3346;p59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347" name="Google Shape;3347;p59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8" name="Google Shape;3348;p59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9" name="Google Shape;3349;p59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0" name="Google Shape;3350;p59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1" name="Google Shape;3351;p59"/>
            <p:cNvGrpSpPr/>
            <p:nvPr/>
          </p:nvGrpSpPr>
          <p:grpSpPr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352" name="Google Shape;3352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3" name="Google Shape;3353;p5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4" name="Google Shape;3354;p59"/>
            <p:cNvGrpSpPr/>
            <p:nvPr/>
          </p:nvGrpSpPr>
          <p:grpSpPr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355" name="Google Shape;3355;p5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6" name="Google Shape;3356;p59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57" name="Google Shape;3357;p59"/>
          <p:cNvSpPr txBox="1"/>
          <p:nvPr/>
        </p:nvSpPr>
        <p:spPr>
          <a:xfrm>
            <a:off x="929391" y="1533864"/>
            <a:ext cx="5846164" cy="3437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688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Hosts have dedicated, direct connection to 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Switches buffer packets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 protocol used on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incoming link, so: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collisions; full duplex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link is its own collision domain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59"/>
          <p:cNvSpPr txBox="1"/>
          <p:nvPr/>
        </p:nvSpPr>
        <p:spPr>
          <a:xfrm>
            <a:off x="927244" y="4731249"/>
            <a:ext cx="6723621" cy="1750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93688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Switching: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A-to-A’ and B-to-B’ can transmit simultaneously, without collisions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3688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A-to-A’ and C to A’ can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happen simultaneously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59"/>
          <p:cNvSpPr/>
          <p:nvPr/>
        </p:nvSpPr>
        <p:spPr>
          <a:xfrm rot="5400000">
            <a:off x="8324937" y="3356139"/>
            <a:ext cx="1352278" cy="177922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0" name="Google Shape;3360;p59"/>
          <p:cNvSpPr/>
          <p:nvPr/>
        </p:nvSpPr>
        <p:spPr>
          <a:xfrm>
            <a:off x="9120852" y="3472405"/>
            <a:ext cx="185194" cy="752354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1" name="Google Shape;3361;p59"/>
          <p:cNvCxnSpPr/>
          <p:nvPr/>
        </p:nvCxnSpPr>
        <p:spPr>
          <a:xfrm>
            <a:off x="9178725" y="3487837"/>
            <a:ext cx="717630" cy="366532"/>
          </a:xfrm>
          <a:prstGeom prst="straightConnector1">
            <a:avLst/>
          </a:prstGeom>
          <a:noFill/>
          <a:ln cap="flat" cmpd="sng" w="762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drawing&#10;&#10;Description automatically generated" id="3362" name="Google Shape;3362;p59"/>
          <p:cNvPicPr preferRelativeResize="0"/>
          <p:nvPr/>
        </p:nvPicPr>
        <p:blipFill rotWithShape="1">
          <a:blip r:embed="rId5">
            <a:alphaModFix amt="81000"/>
          </a:blip>
          <a:srcRect b="0" l="0" r="0" t="0"/>
          <a:stretch/>
        </p:blipFill>
        <p:spPr>
          <a:xfrm>
            <a:off x="8310621" y="2697717"/>
            <a:ext cx="1577693" cy="1699054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p5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64" name="Google Shape;3364;p5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65" name="Google Shape;3365;p59"/>
          <p:cNvSpPr/>
          <p:nvPr/>
        </p:nvSpPr>
        <p:spPr>
          <a:xfrm>
            <a:off x="393111" y="727493"/>
            <a:ext cx="6001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Switch: Multiple Simultaneous Transmissions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"/>
          <p:cNvSpPr txBox="1"/>
          <p:nvPr/>
        </p:nvSpPr>
        <p:spPr>
          <a:xfrm>
            <a:off x="336089" y="1567861"/>
            <a:ext cx="457857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Datagram transferred by different link protocols over different links: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WiFi on first link, Ethernet on next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link protocol provides different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may or may not provide reliable data transfer over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"/>
          <p:cNvSpPr txBox="1"/>
          <p:nvPr/>
        </p:nvSpPr>
        <p:spPr>
          <a:xfrm>
            <a:off x="4914659" y="1513221"/>
            <a:ext cx="5951331" cy="46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transportation analogy: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trip from Princeton to Lausanne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limousine: Princeton to JFK airport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plane: JFK to Geneva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train: Geneva to Lausanne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tourist =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datagram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 segment =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communication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transportation mode =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link-layer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travel agent =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 algorithm</a:t>
            </a:r>
            <a:endParaRPr b="0" i="0" sz="2000" u="none" cap="none" strike="noStrike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98" name="Google Shape;698;p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9" name="Google Shape;699;p6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Link Layer: Context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6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1" name="Google Shape;701;p6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02" name="Google Shape;70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1" name="Google Shape;3371;p60"/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3372" name="Google Shape;3372;p60"/>
            <p:cNvCxnSpPr/>
            <p:nvPr/>
          </p:nvCxnSpPr>
          <p:spPr>
            <a:xfrm>
              <a:off x="9587512" y="2387296"/>
              <a:ext cx="0" cy="16481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373" name="Google Shape;3373;p60"/>
            <p:cNvSpPr txBox="1"/>
            <p:nvPr/>
          </p:nvSpPr>
          <p:spPr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p60"/>
            <p:cNvSpPr txBox="1"/>
            <p:nvPr/>
          </p:nvSpPr>
          <p:spPr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60"/>
            <p:cNvSpPr txBox="1"/>
            <p:nvPr/>
          </p:nvSpPr>
          <p:spPr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p60"/>
            <p:cNvSpPr txBox="1"/>
            <p:nvPr/>
          </p:nvSpPr>
          <p:spPr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7" name="Google Shape;3377;p60"/>
            <p:cNvSpPr txBox="1"/>
            <p:nvPr/>
          </p:nvSpPr>
          <p:spPr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p60"/>
            <p:cNvSpPr txBox="1"/>
            <p:nvPr/>
          </p:nvSpPr>
          <p:spPr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79" name="Google Shape;3379;p60"/>
            <p:cNvGrpSpPr/>
            <p:nvPr/>
          </p:nvGrpSpPr>
          <p:grpSpPr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380" name="Google Shape;3380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81" name="Google Shape;3381;p6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2" name="Google Shape;3382;p60"/>
            <p:cNvGrpSpPr/>
            <p:nvPr/>
          </p:nvGrpSpPr>
          <p:grpSpPr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383" name="Google Shape;3383;p6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84" name="Google Shape;3384;p6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5" name="Google Shape;3385;p60"/>
            <p:cNvSpPr txBox="1"/>
            <p:nvPr/>
          </p:nvSpPr>
          <p:spPr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p60"/>
            <p:cNvSpPr txBox="1"/>
            <p:nvPr/>
          </p:nvSpPr>
          <p:spPr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p60"/>
            <p:cNvSpPr txBox="1"/>
            <p:nvPr/>
          </p:nvSpPr>
          <p:spPr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p60"/>
            <p:cNvSpPr txBox="1"/>
            <p:nvPr/>
          </p:nvSpPr>
          <p:spPr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9" name="Google Shape;3389;p60"/>
            <p:cNvSpPr txBox="1"/>
            <p:nvPr/>
          </p:nvSpPr>
          <p:spPr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0" name="Google Shape;3390;p60"/>
            <p:cNvSpPr txBox="1"/>
            <p:nvPr/>
          </p:nvSpPr>
          <p:spPr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p60"/>
            <p:cNvSpPr/>
            <p:nvPr/>
          </p:nvSpPr>
          <p:spPr>
            <a:xfrm rot="5400000">
              <a:off x="8461713" y="273220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p60"/>
            <p:cNvSpPr/>
            <p:nvPr/>
          </p:nvSpPr>
          <p:spPr>
            <a:xfrm rot="5400000">
              <a:off x="8476898" y="363056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p60"/>
            <p:cNvSpPr/>
            <p:nvPr/>
          </p:nvSpPr>
          <p:spPr>
            <a:xfrm rot="5400000">
              <a:off x="10579799" y="273447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p60"/>
            <p:cNvSpPr/>
            <p:nvPr/>
          </p:nvSpPr>
          <p:spPr>
            <a:xfrm rot="5400000">
              <a:off x="10594984" y="3632828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95" name="Google Shape;3395;p60"/>
            <p:cNvGrpSpPr/>
            <p:nvPr/>
          </p:nvGrpSpPr>
          <p:grpSpPr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descr="desktop_computer_stylized_medium" id="3396" name="Google Shape;3396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97" name="Google Shape;3397;p6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esktop_computer_stylized_medium" id="3398" name="Google Shape;3398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9" name="Google Shape;3399;p60"/>
            <p:cNvSpPr/>
            <p:nvPr/>
          </p:nvSpPr>
          <p:spPr>
            <a:xfrm flipH="1">
              <a:off x="10752102" y="3466315"/>
              <a:ext cx="414893" cy="339637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00" name="Google Shape;3400;p60"/>
            <p:cNvCxnSpPr>
              <a:stCxn id="3391" idx="0"/>
              <a:endCxn id="3394" idx="2"/>
            </p:cNvCxnSpPr>
            <p:nvPr/>
          </p:nvCxnSpPr>
          <p:spPr>
            <a:xfrm>
              <a:off x="8638885" y="2857428"/>
              <a:ext cx="1882800" cy="90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1" name="Google Shape;3401;p60"/>
            <p:cNvCxnSpPr/>
            <p:nvPr/>
          </p:nvCxnSpPr>
          <p:spPr>
            <a:xfrm flipH="1" rot="10800000">
              <a:off x="8648700" y="2858184"/>
              <a:ext cx="1869638" cy="90443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02" name="Google Shape;3402;p60"/>
            <p:cNvSpPr/>
            <p:nvPr/>
          </p:nvSpPr>
          <p:spPr>
            <a:xfrm rot="10800000">
              <a:off x="9534072" y="223052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p60"/>
            <p:cNvSpPr/>
            <p:nvPr/>
          </p:nvSpPr>
          <p:spPr>
            <a:xfrm rot="10800000">
              <a:off x="9531052" y="3935912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04" name="Google Shape;3404;p60"/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3405" name="Google Shape;3405;p60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6" name="Google Shape;3406;p60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07" name="Google Shape;3407;p60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08" name="Google Shape;3408;p60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9" name="Google Shape;3409;p60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0" name="Google Shape;3410;p60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1" name="Google Shape;3411;p60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12" name="Google Shape;3412;p60"/>
            <p:cNvGrpSpPr/>
            <p:nvPr/>
          </p:nvGrpSpPr>
          <p:grpSpPr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413" name="Google Shape;3413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14" name="Google Shape;3414;p6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5" name="Google Shape;3415;p60"/>
            <p:cNvGrpSpPr/>
            <p:nvPr/>
          </p:nvGrpSpPr>
          <p:grpSpPr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416" name="Google Shape;3416;p6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17" name="Google Shape;3417;p60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18" name="Google Shape;3418;p60"/>
          <p:cNvSpPr txBox="1"/>
          <p:nvPr/>
        </p:nvSpPr>
        <p:spPr>
          <a:xfrm>
            <a:off x="789457" y="1563480"/>
            <a:ext cx="6960458" cy="1374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8938" lvl="0" marL="40322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switch know A’ reachable via interface 4, B’ reachable via interface 5?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60"/>
          <p:cNvSpPr txBox="1"/>
          <p:nvPr/>
        </p:nvSpPr>
        <p:spPr>
          <a:xfrm>
            <a:off x="1152393" y="2506650"/>
            <a:ext cx="5892981" cy="2132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1" lang="en-US" sz="24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switch has a 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switch table,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entry: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52228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(MAC address of host, interface to reach host, time stamp)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52228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looks like a routing table!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60"/>
          <p:cNvSpPr txBox="1"/>
          <p:nvPr/>
        </p:nvSpPr>
        <p:spPr>
          <a:xfrm>
            <a:off x="733289" y="4512854"/>
            <a:ext cx="6100996" cy="16874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3223" lvl="0" marL="4619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8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1" lang="en-US" sz="32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are entries created, maintained in switch table?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1" marL="80645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something like a routing protocol?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6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2" name="Google Shape;3422;p6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23" name="Google Shape;3423;p60"/>
          <p:cNvSpPr/>
          <p:nvPr/>
        </p:nvSpPr>
        <p:spPr>
          <a:xfrm>
            <a:off x="393111" y="727493"/>
            <a:ext cx="32920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 Forwarding Table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8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9" name="Google Shape;3429;p61"/>
          <p:cNvGrpSpPr/>
          <p:nvPr/>
        </p:nvGrpSpPr>
        <p:grpSpPr>
          <a:xfrm>
            <a:off x="7160640" y="1916920"/>
            <a:ext cx="3578613" cy="3064134"/>
            <a:chOff x="7670306" y="1697644"/>
            <a:chExt cx="3578613" cy="3064134"/>
          </a:xfrm>
        </p:grpSpPr>
        <p:cxnSp>
          <p:nvCxnSpPr>
            <p:cNvPr id="3430" name="Google Shape;3430;p61"/>
            <p:cNvCxnSpPr/>
            <p:nvPr/>
          </p:nvCxnSpPr>
          <p:spPr>
            <a:xfrm>
              <a:off x="9587512" y="2387296"/>
              <a:ext cx="0" cy="16481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31" name="Google Shape;3431;p61"/>
            <p:cNvSpPr txBox="1"/>
            <p:nvPr/>
          </p:nvSpPr>
          <p:spPr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p61"/>
            <p:cNvSpPr txBox="1"/>
            <p:nvPr/>
          </p:nvSpPr>
          <p:spPr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61"/>
            <p:cNvSpPr txBox="1"/>
            <p:nvPr/>
          </p:nvSpPr>
          <p:spPr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p61"/>
            <p:cNvSpPr txBox="1"/>
            <p:nvPr/>
          </p:nvSpPr>
          <p:spPr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61"/>
            <p:cNvSpPr txBox="1"/>
            <p:nvPr/>
          </p:nvSpPr>
          <p:spPr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6" name="Google Shape;3436;p61"/>
            <p:cNvSpPr txBox="1"/>
            <p:nvPr/>
          </p:nvSpPr>
          <p:spPr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37" name="Google Shape;3437;p61"/>
            <p:cNvGrpSpPr/>
            <p:nvPr/>
          </p:nvGrpSpPr>
          <p:grpSpPr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438" name="Google Shape;3438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39" name="Google Shape;3439;p6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0" name="Google Shape;3440;p61"/>
            <p:cNvGrpSpPr/>
            <p:nvPr/>
          </p:nvGrpSpPr>
          <p:grpSpPr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441" name="Google Shape;3441;p61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42" name="Google Shape;3442;p6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43" name="Google Shape;3443;p61"/>
            <p:cNvSpPr txBox="1"/>
            <p:nvPr/>
          </p:nvSpPr>
          <p:spPr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4" name="Google Shape;3444;p61"/>
            <p:cNvSpPr txBox="1"/>
            <p:nvPr/>
          </p:nvSpPr>
          <p:spPr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5" name="Google Shape;3445;p61"/>
            <p:cNvSpPr txBox="1"/>
            <p:nvPr/>
          </p:nvSpPr>
          <p:spPr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p61"/>
            <p:cNvSpPr txBox="1"/>
            <p:nvPr/>
          </p:nvSpPr>
          <p:spPr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p61"/>
            <p:cNvSpPr txBox="1"/>
            <p:nvPr/>
          </p:nvSpPr>
          <p:spPr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p61"/>
            <p:cNvSpPr txBox="1"/>
            <p:nvPr/>
          </p:nvSpPr>
          <p:spPr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p61"/>
            <p:cNvSpPr/>
            <p:nvPr/>
          </p:nvSpPr>
          <p:spPr>
            <a:xfrm rot="5400000">
              <a:off x="8461713" y="273220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p61"/>
            <p:cNvSpPr/>
            <p:nvPr/>
          </p:nvSpPr>
          <p:spPr>
            <a:xfrm rot="5400000">
              <a:off x="8476898" y="363056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p61"/>
            <p:cNvSpPr/>
            <p:nvPr/>
          </p:nvSpPr>
          <p:spPr>
            <a:xfrm rot="5400000">
              <a:off x="10579799" y="273447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p61"/>
            <p:cNvSpPr/>
            <p:nvPr/>
          </p:nvSpPr>
          <p:spPr>
            <a:xfrm rot="5400000">
              <a:off x="10594984" y="3632828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53" name="Google Shape;3453;p61"/>
            <p:cNvGrpSpPr/>
            <p:nvPr/>
          </p:nvGrpSpPr>
          <p:grpSpPr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descr="desktop_computer_stylized_medium" id="3454" name="Google Shape;3454;p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55" name="Google Shape;3455;p6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esktop_computer_stylized_medium" id="3456" name="Google Shape;3456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7" name="Google Shape;3457;p61"/>
            <p:cNvSpPr/>
            <p:nvPr/>
          </p:nvSpPr>
          <p:spPr>
            <a:xfrm flipH="1">
              <a:off x="10752102" y="3466315"/>
              <a:ext cx="414893" cy="339637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58" name="Google Shape;3458;p61"/>
            <p:cNvCxnSpPr>
              <a:stCxn id="3449" idx="0"/>
              <a:endCxn id="3452" idx="2"/>
            </p:cNvCxnSpPr>
            <p:nvPr/>
          </p:nvCxnSpPr>
          <p:spPr>
            <a:xfrm>
              <a:off x="8638885" y="2857428"/>
              <a:ext cx="1882800" cy="90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9" name="Google Shape;3459;p61"/>
            <p:cNvCxnSpPr/>
            <p:nvPr/>
          </p:nvCxnSpPr>
          <p:spPr>
            <a:xfrm flipH="1" rot="10800000">
              <a:off x="8648700" y="2858184"/>
              <a:ext cx="1869638" cy="90443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60" name="Google Shape;3460;p61"/>
            <p:cNvSpPr/>
            <p:nvPr/>
          </p:nvSpPr>
          <p:spPr>
            <a:xfrm rot="10800000">
              <a:off x="9534072" y="223052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1" name="Google Shape;3461;p61"/>
            <p:cNvSpPr/>
            <p:nvPr/>
          </p:nvSpPr>
          <p:spPr>
            <a:xfrm rot="10800000">
              <a:off x="9531052" y="3935912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62" name="Google Shape;3462;p61"/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3463" name="Google Shape;3463;p61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4" name="Google Shape;3464;p61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465" name="Google Shape;3465;p61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466" name="Google Shape;3466;p61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7" name="Google Shape;3467;p61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8" name="Google Shape;3468;p61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69" name="Google Shape;3469;p61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70" name="Google Shape;3470;p61"/>
            <p:cNvGrpSpPr/>
            <p:nvPr/>
          </p:nvGrpSpPr>
          <p:grpSpPr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471" name="Google Shape;3471;p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72" name="Google Shape;3472;p6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3" name="Google Shape;3473;p61"/>
            <p:cNvGrpSpPr/>
            <p:nvPr/>
          </p:nvGrpSpPr>
          <p:grpSpPr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474" name="Google Shape;3474;p6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475" name="Google Shape;3475;p61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76" name="Google Shape;3476;p61"/>
          <p:cNvSpPr txBox="1"/>
          <p:nvPr/>
        </p:nvSpPr>
        <p:spPr>
          <a:xfrm>
            <a:off x="761322" y="1832497"/>
            <a:ext cx="5123322" cy="37152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learns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hosts can be reached through which interfaces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7" name="Google Shape;3477;p61"/>
          <p:cNvGrpSpPr/>
          <p:nvPr/>
        </p:nvGrpSpPr>
        <p:grpSpPr>
          <a:xfrm>
            <a:off x="9401904" y="1700213"/>
            <a:ext cx="1428750" cy="369887"/>
            <a:chOff x="1750" y="3514"/>
            <a:chExt cx="900" cy="233"/>
          </a:xfrm>
        </p:grpSpPr>
        <p:sp>
          <p:nvSpPr>
            <p:cNvPr id="3478" name="Google Shape;3478;p61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p61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80" name="Google Shape;3480;p61"/>
            <p:cNvCxnSpPr/>
            <p:nvPr/>
          </p:nvCxnSpPr>
          <p:spPr>
            <a:xfrm>
              <a:off x="1936" y="354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1" name="Google Shape;3481;p61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482" name="Google Shape;3482;p61"/>
          <p:cNvGrpSpPr/>
          <p:nvPr/>
        </p:nvGrpSpPr>
        <p:grpSpPr>
          <a:xfrm>
            <a:off x="9617804" y="1001713"/>
            <a:ext cx="1450975" cy="714375"/>
            <a:chOff x="4406" y="331"/>
            <a:chExt cx="914" cy="450"/>
          </a:xfrm>
        </p:grpSpPr>
        <p:cxnSp>
          <p:nvCxnSpPr>
            <p:cNvPr id="3483" name="Google Shape;3483;p61"/>
            <p:cNvCxnSpPr/>
            <p:nvPr/>
          </p:nvCxnSpPr>
          <p:spPr>
            <a:xfrm flipH="1" rot="10800000">
              <a:off x="4406" y="439"/>
              <a:ext cx="252" cy="3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3484" name="Google Shape;3484;p61"/>
            <p:cNvCxnSpPr/>
            <p:nvPr/>
          </p:nvCxnSpPr>
          <p:spPr>
            <a:xfrm flipH="1" rot="10800000">
              <a:off x="4524" y="594"/>
              <a:ext cx="137" cy="18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3485" name="Google Shape;3485;p61"/>
            <p:cNvSpPr txBox="1"/>
            <p:nvPr/>
          </p:nvSpPr>
          <p:spPr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p61"/>
            <p:cNvSpPr txBox="1"/>
            <p:nvPr/>
          </p:nvSpPr>
          <p:spPr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Dest: A’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7" name="Google Shape;3487;p61"/>
          <p:cNvGrpSpPr/>
          <p:nvPr/>
        </p:nvGrpSpPr>
        <p:grpSpPr>
          <a:xfrm>
            <a:off x="4105277" y="5144942"/>
            <a:ext cx="3017838" cy="1444625"/>
            <a:chOff x="3441" y="3154"/>
            <a:chExt cx="1901" cy="910"/>
          </a:xfrm>
        </p:grpSpPr>
        <p:sp>
          <p:nvSpPr>
            <p:cNvPr id="3488" name="Google Shape;3488;p61"/>
            <p:cNvSpPr/>
            <p:nvPr/>
          </p:nvSpPr>
          <p:spPr>
            <a:xfrm>
              <a:off x="3449" y="3154"/>
              <a:ext cx="1893" cy="907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p61"/>
            <p:cNvSpPr txBox="1"/>
            <p:nvPr/>
          </p:nvSpPr>
          <p:spPr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 addr   interface    TTL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90" name="Google Shape;3490;p61"/>
            <p:cNvCxnSpPr/>
            <p:nvPr/>
          </p:nvCxnSpPr>
          <p:spPr>
            <a:xfrm>
              <a:off x="4226" y="3154"/>
              <a:ext cx="0" cy="9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1" name="Google Shape;3491;p61"/>
            <p:cNvCxnSpPr/>
            <p:nvPr/>
          </p:nvCxnSpPr>
          <p:spPr>
            <a:xfrm>
              <a:off x="4963" y="3157"/>
              <a:ext cx="0" cy="90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2" name="Google Shape;3492;p61"/>
            <p:cNvCxnSpPr/>
            <p:nvPr/>
          </p:nvCxnSpPr>
          <p:spPr>
            <a:xfrm>
              <a:off x="3452" y="3397"/>
              <a:ext cx="1886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493" name="Google Shape;3493;p61"/>
          <p:cNvSpPr txBox="1"/>
          <p:nvPr/>
        </p:nvSpPr>
        <p:spPr>
          <a:xfrm>
            <a:off x="2078113" y="5139159"/>
            <a:ext cx="1724025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 table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(initially empty)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4" name="Google Shape;3494;p61"/>
          <p:cNvGrpSpPr/>
          <p:nvPr/>
        </p:nvGrpSpPr>
        <p:grpSpPr>
          <a:xfrm>
            <a:off x="4463759" y="5722000"/>
            <a:ext cx="2471738" cy="376237"/>
            <a:chOff x="2376" y="3383"/>
            <a:chExt cx="1557" cy="237"/>
          </a:xfrm>
        </p:grpSpPr>
        <p:sp>
          <p:nvSpPr>
            <p:cNvPr id="3495" name="Google Shape;3495;p61"/>
            <p:cNvSpPr txBox="1"/>
            <p:nvPr/>
          </p:nvSpPr>
          <p:spPr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p61"/>
            <p:cNvSpPr txBox="1"/>
            <p:nvPr/>
          </p:nvSpPr>
          <p:spPr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p61"/>
            <p:cNvSpPr txBox="1"/>
            <p:nvPr/>
          </p:nvSpPr>
          <p:spPr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8" name="Google Shape;3498;p61"/>
          <p:cNvSpPr txBox="1"/>
          <p:nvPr/>
        </p:nvSpPr>
        <p:spPr>
          <a:xfrm>
            <a:off x="770121" y="2803034"/>
            <a:ext cx="5123322" cy="14101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6" lvl="1" marL="6810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frame received, switch “learns”  location of sender: incoming LAN segment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61"/>
          <p:cNvSpPr txBox="1"/>
          <p:nvPr/>
        </p:nvSpPr>
        <p:spPr>
          <a:xfrm>
            <a:off x="783624" y="4101328"/>
            <a:ext cx="5123322" cy="103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3836" lvl="1" marL="6810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Records sender/location pair in switch table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6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1" name="Google Shape;3501;p61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02" name="Google Shape;3502;p61"/>
          <p:cNvSpPr/>
          <p:nvPr/>
        </p:nvSpPr>
        <p:spPr>
          <a:xfrm>
            <a:off x="393111" y="727493"/>
            <a:ext cx="28643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Switch: Self-learning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62"/>
          <p:cNvSpPr txBox="1"/>
          <p:nvPr/>
        </p:nvSpPr>
        <p:spPr>
          <a:xfrm>
            <a:off x="393111" y="1370013"/>
            <a:ext cx="9271999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 frame received at switch: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Record incoming link, MAC address of sending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Index switch table using MAC destination address</a:t>
            </a:r>
            <a:endParaRPr b="1" i="0" sz="24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3. If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 found for destination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then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      If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destination on segment from which frame arrived</a:t>
            </a:r>
            <a:b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drop frame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</a:t>
            </a: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forward frame on interface indicated by entry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r>
              <a:rPr b="1" i="0" lang="en-US" sz="24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b="0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else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flood  /* forward on all interfaces except arriving interface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6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10" name="Google Shape;3510;p62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11" name="Google Shape;3511;p62"/>
          <p:cNvSpPr/>
          <p:nvPr/>
        </p:nvSpPr>
        <p:spPr>
          <a:xfrm>
            <a:off x="393111" y="727493"/>
            <a:ext cx="48869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Switch: Frame Filtering / Forwarding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7" name="Google Shape;3517;p63"/>
          <p:cNvGrpSpPr/>
          <p:nvPr/>
        </p:nvGrpSpPr>
        <p:grpSpPr>
          <a:xfrm>
            <a:off x="6860837" y="1886940"/>
            <a:ext cx="3578613" cy="3064134"/>
            <a:chOff x="7670306" y="1697644"/>
            <a:chExt cx="3578613" cy="3064134"/>
          </a:xfrm>
        </p:grpSpPr>
        <p:cxnSp>
          <p:nvCxnSpPr>
            <p:cNvPr id="3518" name="Google Shape;3518;p63"/>
            <p:cNvCxnSpPr/>
            <p:nvPr/>
          </p:nvCxnSpPr>
          <p:spPr>
            <a:xfrm>
              <a:off x="9587512" y="2387296"/>
              <a:ext cx="0" cy="16481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19" name="Google Shape;3519;p63"/>
            <p:cNvSpPr txBox="1"/>
            <p:nvPr/>
          </p:nvSpPr>
          <p:spPr>
            <a:xfrm>
              <a:off x="9846148" y="1727551"/>
              <a:ext cx="3626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p63"/>
            <p:cNvSpPr txBox="1"/>
            <p:nvPr/>
          </p:nvSpPr>
          <p:spPr>
            <a:xfrm>
              <a:off x="9844697" y="4149731"/>
              <a:ext cx="4395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63"/>
            <p:cNvSpPr txBox="1"/>
            <p:nvPr/>
          </p:nvSpPr>
          <p:spPr>
            <a:xfrm>
              <a:off x="10740738" y="2137677"/>
              <a:ext cx="351378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p63"/>
            <p:cNvSpPr txBox="1"/>
            <p:nvPr/>
          </p:nvSpPr>
          <p:spPr>
            <a:xfrm>
              <a:off x="8061935" y="3914988"/>
              <a:ext cx="42832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B’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3" name="Google Shape;3523;p63"/>
            <p:cNvSpPr txBox="1"/>
            <p:nvPr/>
          </p:nvSpPr>
          <p:spPr>
            <a:xfrm>
              <a:off x="10739721" y="3994819"/>
              <a:ext cx="3481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p63"/>
            <p:cNvSpPr txBox="1"/>
            <p:nvPr/>
          </p:nvSpPr>
          <p:spPr>
            <a:xfrm>
              <a:off x="8044749" y="2060029"/>
              <a:ext cx="4251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Calibri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C’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25" name="Google Shape;3525;p63"/>
            <p:cNvGrpSpPr/>
            <p:nvPr/>
          </p:nvGrpSpPr>
          <p:grpSpPr>
            <a:xfrm>
              <a:off x="7686715" y="242879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526" name="Google Shape;3526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27" name="Google Shape;3527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8" name="Google Shape;3528;p63"/>
            <p:cNvGrpSpPr/>
            <p:nvPr/>
          </p:nvGrpSpPr>
          <p:grpSpPr>
            <a:xfrm>
              <a:off x="7670306" y="3312731"/>
              <a:ext cx="833957" cy="690324"/>
              <a:chOff x="-44" y="1473"/>
              <a:chExt cx="981" cy="1105"/>
            </a:xfrm>
          </p:grpSpPr>
          <p:pic>
            <p:nvPicPr>
              <p:cNvPr descr="desktop_computer_stylized_medium" id="3529" name="Google Shape;3529;p6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30" name="Google Shape;3530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31" name="Google Shape;3531;p63"/>
            <p:cNvSpPr txBox="1"/>
            <p:nvPr/>
          </p:nvSpPr>
          <p:spPr>
            <a:xfrm>
              <a:off x="9340356" y="2722016"/>
              <a:ext cx="31273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p63"/>
            <p:cNvSpPr txBox="1"/>
            <p:nvPr/>
          </p:nvSpPr>
          <p:spPr>
            <a:xfrm>
              <a:off x="9775745" y="280042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p63"/>
            <p:cNvSpPr txBox="1"/>
            <p:nvPr/>
          </p:nvSpPr>
          <p:spPr>
            <a:xfrm>
              <a:off x="9922900" y="3225116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p63"/>
            <p:cNvSpPr txBox="1"/>
            <p:nvPr/>
          </p:nvSpPr>
          <p:spPr>
            <a:xfrm>
              <a:off x="9525472" y="3474353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p63"/>
            <p:cNvSpPr txBox="1"/>
            <p:nvPr/>
          </p:nvSpPr>
          <p:spPr>
            <a:xfrm>
              <a:off x="9061577" y="3440668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p63"/>
            <p:cNvSpPr txBox="1"/>
            <p:nvPr/>
          </p:nvSpPr>
          <p:spPr>
            <a:xfrm>
              <a:off x="8947484" y="3014530"/>
              <a:ext cx="319087" cy="369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63"/>
            <p:cNvSpPr/>
            <p:nvPr/>
          </p:nvSpPr>
          <p:spPr>
            <a:xfrm rot="5400000">
              <a:off x="8461713" y="2732203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63"/>
            <p:cNvSpPr/>
            <p:nvPr/>
          </p:nvSpPr>
          <p:spPr>
            <a:xfrm rot="5400000">
              <a:off x="8476898" y="3630561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63"/>
            <p:cNvSpPr/>
            <p:nvPr/>
          </p:nvSpPr>
          <p:spPr>
            <a:xfrm rot="5400000">
              <a:off x="10579799" y="2734470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63"/>
            <p:cNvSpPr/>
            <p:nvPr/>
          </p:nvSpPr>
          <p:spPr>
            <a:xfrm rot="5400000">
              <a:off x="10594984" y="3632828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1" name="Google Shape;3541;p63"/>
            <p:cNvGrpSpPr/>
            <p:nvPr/>
          </p:nvGrpSpPr>
          <p:grpSpPr>
            <a:xfrm>
              <a:off x="10416209" y="2517915"/>
              <a:ext cx="799548" cy="697947"/>
              <a:chOff x="-44" y="1473"/>
              <a:chExt cx="981" cy="1105"/>
            </a:xfrm>
          </p:grpSpPr>
          <p:pic>
            <p:nvPicPr>
              <p:cNvPr descr="desktop_computer_stylized_medium" id="3542" name="Google Shape;3542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3" name="Google Shape;3543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esktop_computer_stylized_medium" id="3544" name="Google Shape;3544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0395649" y="3398050"/>
              <a:ext cx="853270" cy="741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5" name="Google Shape;3545;p63"/>
            <p:cNvSpPr/>
            <p:nvPr/>
          </p:nvSpPr>
          <p:spPr>
            <a:xfrm flipH="1">
              <a:off x="10752102" y="3466315"/>
              <a:ext cx="414893" cy="339637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46" name="Google Shape;3546;p63"/>
            <p:cNvCxnSpPr>
              <a:stCxn id="3537" idx="0"/>
              <a:endCxn id="3540" idx="2"/>
            </p:cNvCxnSpPr>
            <p:nvPr/>
          </p:nvCxnSpPr>
          <p:spPr>
            <a:xfrm>
              <a:off x="8638885" y="2857428"/>
              <a:ext cx="1882800" cy="9006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47" name="Google Shape;3547;p63"/>
            <p:cNvCxnSpPr/>
            <p:nvPr/>
          </p:nvCxnSpPr>
          <p:spPr>
            <a:xfrm flipH="1" rot="10800000">
              <a:off x="8648700" y="2858184"/>
              <a:ext cx="1869638" cy="90443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48" name="Google Shape;3548;p63"/>
            <p:cNvSpPr/>
            <p:nvPr/>
          </p:nvSpPr>
          <p:spPr>
            <a:xfrm rot="10800000">
              <a:off x="9534072" y="2230527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63"/>
            <p:cNvSpPr/>
            <p:nvPr/>
          </p:nvSpPr>
          <p:spPr>
            <a:xfrm rot="10800000">
              <a:off x="9531052" y="3935912"/>
              <a:ext cx="103894" cy="250450"/>
            </a:xfrm>
            <a:prstGeom prst="rect">
              <a:avLst/>
            </a:prstGeom>
            <a:gradFill>
              <a:gsLst>
                <a:gs pos="0">
                  <a:srgbClr val="0000A8"/>
                </a:gs>
                <a:gs pos="50000">
                  <a:srgbClr val="FFFFFF"/>
                </a:gs>
                <a:gs pos="99000">
                  <a:srgbClr val="0000A8"/>
                </a:gs>
                <a:gs pos="100000">
                  <a:srgbClr val="0000A8"/>
                </a:gs>
              </a:gsLst>
              <a:lin ang="0" scaled="0"/>
            </a:gradFill>
            <a:ln cap="flat" cmpd="sng" w="9525">
              <a:solidFill>
                <a:srgbClr val="008000">
                  <a:alpha val="14117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omic Sans MS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0" name="Google Shape;3550;p63"/>
            <p:cNvGrpSpPr/>
            <p:nvPr/>
          </p:nvGrpSpPr>
          <p:grpSpPr>
            <a:xfrm>
              <a:off x="9236687" y="3108787"/>
              <a:ext cx="711278" cy="420709"/>
              <a:chOff x="3668110" y="2448910"/>
              <a:chExt cx="3794234" cy="2165130"/>
            </a:xfrm>
          </p:grpSpPr>
          <p:sp>
            <p:nvSpPr>
              <p:cNvPr id="3551" name="Google Shape;3551;p63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2" name="Google Shape;3552;p6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53" name="Google Shape;3553;p63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554" name="Google Shape;3554;p63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5" name="Google Shape;3555;p63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6" name="Google Shape;3556;p63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7" name="Google Shape;3557;p63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58" name="Google Shape;3558;p63"/>
            <p:cNvGrpSpPr/>
            <p:nvPr/>
          </p:nvGrpSpPr>
          <p:grpSpPr>
            <a:xfrm>
              <a:off x="9011867" y="4020081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559" name="Google Shape;3559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0" name="Google Shape;3560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1" name="Google Shape;3561;p63"/>
            <p:cNvGrpSpPr/>
            <p:nvPr/>
          </p:nvGrpSpPr>
          <p:grpSpPr>
            <a:xfrm>
              <a:off x="9087713" y="1697644"/>
              <a:ext cx="853270" cy="741697"/>
              <a:chOff x="-44" y="1473"/>
              <a:chExt cx="981" cy="1105"/>
            </a:xfrm>
          </p:grpSpPr>
          <p:pic>
            <p:nvPicPr>
              <p:cNvPr descr="desktop_computer_stylized_medium" id="3562" name="Google Shape;3562;p63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63" name="Google Shape;3563;p63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64" name="Google Shape;3564;p63"/>
          <p:cNvGrpSpPr/>
          <p:nvPr/>
        </p:nvGrpSpPr>
        <p:grpSpPr>
          <a:xfrm>
            <a:off x="9177051" y="1598718"/>
            <a:ext cx="1428750" cy="369887"/>
            <a:chOff x="1750" y="3514"/>
            <a:chExt cx="900" cy="233"/>
          </a:xfrm>
        </p:grpSpPr>
        <p:sp>
          <p:nvSpPr>
            <p:cNvPr id="3565" name="Google Shape;3565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67" name="Google Shape;3567;p63"/>
            <p:cNvCxnSpPr/>
            <p:nvPr/>
          </p:nvCxnSpPr>
          <p:spPr>
            <a:xfrm>
              <a:off x="1936" y="3541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8" name="Google Shape;3568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569" name="Google Shape;3569;p63"/>
          <p:cNvGrpSpPr/>
          <p:nvPr/>
        </p:nvGrpSpPr>
        <p:grpSpPr>
          <a:xfrm>
            <a:off x="9392951" y="900218"/>
            <a:ext cx="1450975" cy="714375"/>
            <a:chOff x="4406" y="331"/>
            <a:chExt cx="914" cy="450"/>
          </a:xfrm>
        </p:grpSpPr>
        <p:cxnSp>
          <p:nvCxnSpPr>
            <p:cNvPr id="3570" name="Google Shape;3570;p63"/>
            <p:cNvCxnSpPr/>
            <p:nvPr/>
          </p:nvCxnSpPr>
          <p:spPr>
            <a:xfrm flipH="1" rot="10800000">
              <a:off x="4406" y="439"/>
              <a:ext cx="252" cy="3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cxnSp>
          <p:nvCxnSpPr>
            <p:cNvPr id="3571" name="Google Shape;3571;p63"/>
            <p:cNvCxnSpPr/>
            <p:nvPr/>
          </p:nvCxnSpPr>
          <p:spPr>
            <a:xfrm flipH="1" rot="10800000">
              <a:off x="4524" y="594"/>
              <a:ext cx="137" cy="18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3572" name="Google Shape;3572;p63"/>
            <p:cNvSpPr txBox="1"/>
            <p:nvPr/>
          </p:nvSpPr>
          <p:spPr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Source: 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3" name="Google Shape;3573;p63"/>
            <p:cNvSpPr txBox="1"/>
            <p:nvPr/>
          </p:nvSpPr>
          <p:spPr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Dest: A’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4" name="Google Shape;3574;p63"/>
          <p:cNvGrpSpPr/>
          <p:nvPr/>
        </p:nvGrpSpPr>
        <p:grpSpPr>
          <a:xfrm>
            <a:off x="2082203" y="4524145"/>
            <a:ext cx="3017838" cy="1444625"/>
            <a:chOff x="3441" y="3154"/>
            <a:chExt cx="1901" cy="910"/>
          </a:xfrm>
        </p:grpSpPr>
        <p:sp>
          <p:nvSpPr>
            <p:cNvPr id="3575" name="Google Shape;3575;p63"/>
            <p:cNvSpPr/>
            <p:nvPr/>
          </p:nvSpPr>
          <p:spPr>
            <a:xfrm>
              <a:off x="3449" y="3154"/>
              <a:ext cx="1893" cy="907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p63"/>
            <p:cNvSpPr txBox="1"/>
            <p:nvPr/>
          </p:nvSpPr>
          <p:spPr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 addr   interface    TTL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7" name="Google Shape;3577;p63"/>
            <p:cNvCxnSpPr/>
            <p:nvPr/>
          </p:nvCxnSpPr>
          <p:spPr>
            <a:xfrm>
              <a:off x="4226" y="3154"/>
              <a:ext cx="0" cy="90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8" name="Google Shape;3578;p63"/>
            <p:cNvCxnSpPr/>
            <p:nvPr/>
          </p:nvCxnSpPr>
          <p:spPr>
            <a:xfrm>
              <a:off x="4963" y="3157"/>
              <a:ext cx="0" cy="907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9" name="Google Shape;3579;p63"/>
            <p:cNvCxnSpPr/>
            <p:nvPr/>
          </p:nvCxnSpPr>
          <p:spPr>
            <a:xfrm>
              <a:off x="3452" y="3397"/>
              <a:ext cx="1886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80" name="Google Shape;3580;p63"/>
          <p:cNvSpPr txBox="1"/>
          <p:nvPr/>
        </p:nvSpPr>
        <p:spPr>
          <a:xfrm>
            <a:off x="5409641" y="4375659"/>
            <a:ext cx="17780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 table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(initially empty)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1" name="Google Shape;3581;p63"/>
          <p:cNvGrpSpPr/>
          <p:nvPr/>
        </p:nvGrpSpPr>
        <p:grpSpPr>
          <a:xfrm>
            <a:off x="2517488" y="5086806"/>
            <a:ext cx="2471738" cy="376237"/>
            <a:chOff x="2376" y="3383"/>
            <a:chExt cx="1557" cy="237"/>
          </a:xfrm>
        </p:grpSpPr>
        <p:sp>
          <p:nvSpPr>
            <p:cNvPr id="3582" name="Google Shape;3582;p63"/>
            <p:cNvSpPr txBox="1"/>
            <p:nvPr/>
          </p:nvSpPr>
          <p:spPr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p63"/>
            <p:cNvSpPr txBox="1"/>
            <p:nvPr/>
          </p:nvSpPr>
          <p:spPr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p63"/>
            <p:cNvSpPr txBox="1"/>
            <p:nvPr/>
          </p:nvSpPr>
          <p:spPr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5" name="Google Shape;3585;p63"/>
          <p:cNvGrpSpPr/>
          <p:nvPr/>
        </p:nvGrpSpPr>
        <p:grpSpPr>
          <a:xfrm>
            <a:off x="8197564" y="3256068"/>
            <a:ext cx="1428750" cy="369887"/>
            <a:chOff x="1750" y="3514"/>
            <a:chExt cx="900" cy="233"/>
          </a:xfrm>
        </p:grpSpPr>
        <p:sp>
          <p:nvSpPr>
            <p:cNvPr id="3586" name="Google Shape;3586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7" name="Google Shape;3587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88" name="Google Shape;3588;p63"/>
            <p:cNvCxnSpPr/>
            <p:nvPr/>
          </p:nvCxnSpPr>
          <p:spPr>
            <a:xfrm>
              <a:off x="1936" y="353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9" name="Google Shape;3589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590" name="Google Shape;3590;p63"/>
          <p:cNvGrpSpPr/>
          <p:nvPr/>
        </p:nvGrpSpPr>
        <p:grpSpPr>
          <a:xfrm>
            <a:off x="8197564" y="3254480"/>
            <a:ext cx="1428750" cy="369888"/>
            <a:chOff x="1750" y="3514"/>
            <a:chExt cx="900" cy="233"/>
          </a:xfrm>
        </p:grpSpPr>
        <p:sp>
          <p:nvSpPr>
            <p:cNvPr id="3591" name="Google Shape;3591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3" name="Google Shape;3593;p63"/>
            <p:cNvCxnSpPr/>
            <p:nvPr/>
          </p:nvCxnSpPr>
          <p:spPr>
            <a:xfrm>
              <a:off x="1936" y="353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4" name="Google Shape;3594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595" name="Google Shape;3595;p63"/>
          <p:cNvGrpSpPr/>
          <p:nvPr/>
        </p:nvGrpSpPr>
        <p:grpSpPr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3596" name="Google Shape;3596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98" name="Google Shape;3598;p63"/>
            <p:cNvCxnSpPr/>
            <p:nvPr/>
          </p:nvCxnSpPr>
          <p:spPr>
            <a:xfrm>
              <a:off x="1936" y="353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9" name="Google Shape;3599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00" name="Google Shape;3600;p63"/>
          <p:cNvGrpSpPr/>
          <p:nvPr/>
        </p:nvGrpSpPr>
        <p:grpSpPr>
          <a:xfrm>
            <a:off x="8197564" y="3257655"/>
            <a:ext cx="1428750" cy="369888"/>
            <a:chOff x="1750" y="3514"/>
            <a:chExt cx="900" cy="233"/>
          </a:xfrm>
        </p:grpSpPr>
        <p:sp>
          <p:nvSpPr>
            <p:cNvPr id="3601" name="Google Shape;3601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3" name="Google Shape;3603;p63"/>
            <p:cNvCxnSpPr/>
            <p:nvPr/>
          </p:nvCxnSpPr>
          <p:spPr>
            <a:xfrm>
              <a:off x="1936" y="353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4" name="Google Shape;3604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05" name="Google Shape;3605;p63"/>
          <p:cNvGrpSpPr/>
          <p:nvPr/>
        </p:nvGrpSpPr>
        <p:grpSpPr>
          <a:xfrm>
            <a:off x="8194389" y="3254480"/>
            <a:ext cx="1428750" cy="369888"/>
            <a:chOff x="1750" y="3514"/>
            <a:chExt cx="900" cy="233"/>
          </a:xfrm>
        </p:grpSpPr>
        <p:sp>
          <p:nvSpPr>
            <p:cNvPr id="3606" name="Google Shape;3606;p63"/>
            <p:cNvSpPr/>
            <p:nvPr/>
          </p:nvSpPr>
          <p:spPr>
            <a:xfrm>
              <a:off x="1771" y="3542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63"/>
            <p:cNvSpPr txBox="1"/>
            <p:nvPr/>
          </p:nvSpPr>
          <p:spPr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 A’</a:t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8" name="Google Shape;3608;p63"/>
            <p:cNvCxnSpPr/>
            <p:nvPr/>
          </p:nvCxnSpPr>
          <p:spPr>
            <a:xfrm>
              <a:off x="1936" y="3535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9" name="Google Shape;3609;p63"/>
            <p:cNvCxnSpPr/>
            <p:nvPr/>
          </p:nvCxnSpPr>
          <p:spPr>
            <a:xfrm>
              <a:off x="2116" y="3540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10" name="Google Shape;3610;p63"/>
          <p:cNvGrpSpPr/>
          <p:nvPr/>
        </p:nvGrpSpPr>
        <p:grpSpPr>
          <a:xfrm>
            <a:off x="8529351" y="4356205"/>
            <a:ext cx="1428750" cy="369888"/>
            <a:chOff x="730" y="2472"/>
            <a:chExt cx="900" cy="233"/>
          </a:xfrm>
        </p:grpSpPr>
        <p:sp>
          <p:nvSpPr>
            <p:cNvPr id="3611" name="Google Shape;3611;p63"/>
            <p:cNvSpPr/>
            <p:nvPr/>
          </p:nvSpPr>
          <p:spPr>
            <a:xfrm>
              <a:off x="751" y="2500"/>
              <a:ext cx="879" cy="166"/>
            </a:xfrm>
            <a:prstGeom prst="rect">
              <a:avLst/>
            </a:prstGeom>
            <a:solidFill>
              <a:srgbClr val="3333CC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63"/>
            <p:cNvSpPr txBox="1"/>
            <p:nvPr/>
          </p:nvSpPr>
          <p:spPr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A’ 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13" name="Google Shape;3613;p63"/>
            <p:cNvCxnSpPr/>
            <p:nvPr/>
          </p:nvCxnSpPr>
          <p:spPr>
            <a:xfrm>
              <a:off x="937" y="2499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4" name="Google Shape;3614;p63"/>
            <p:cNvCxnSpPr/>
            <p:nvPr/>
          </p:nvCxnSpPr>
          <p:spPr>
            <a:xfrm>
              <a:off x="1096" y="2498"/>
              <a:ext cx="0" cy="166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15" name="Google Shape;3615;p63"/>
          <p:cNvGrpSpPr/>
          <p:nvPr/>
        </p:nvGrpSpPr>
        <p:grpSpPr>
          <a:xfrm>
            <a:off x="2483357" y="5525990"/>
            <a:ext cx="2471738" cy="374650"/>
            <a:chOff x="2376" y="3383"/>
            <a:chExt cx="1557" cy="236"/>
          </a:xfrm>
        </p:grpSpPr>
        <p:sp>
          <p:nvSpPr>
            <p:cNvPr id="3616" name="Google Shape;3616;p63"/>
            <p:cNvSpPr txBox="1"/>
            <p:nvPr/>
          </p:nvSpPr>
          <p:spPr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A’</a:t>
              </a:r>
              <a:endParaRPr b="0" i="1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63"/>
            <p:cNvSpPr txBox="1"/>
            <p:nvPr/>
          </p:nvSpPr>
          <p:spPr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63"/>
            <p:cNvSpPr txBox="1"/>
            <p:nvPr/>
          </p:nvSpPr>
          <p:spPr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1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60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9" name="Google Shape;3619;p63"/>
          <p:cNvSpPr txBox="1"/>
          <p:nvPr/>
        </p:nvSpPr>
        <p:spPr>
          <a:xfrm>
            <a:off x="870365" y="1583075"/>
            <a:ext cx="4643743" cy="9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 destination, A’, location unknown:</a:t>
            </a:r>
            <a:endParaRPr b="0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0" name="Google Shape;3620;p63"/>
          <p:cNvSpPr txBox="1"/>
          <p:nvPr/>
        </p:nvSpPr>
        <p:spPr>
          <a:xfrm>
            <a:off x="2719673" y="1893188"/>
            <a:ext cx="18164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Flood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63"/>
          <p:cNvSpPr/>
          <p:nvPr/>
        </p:nvSpPr>
        <p:spPr>
          <a:xfrm>
            <a:off x="884654" y="2500650"/>
            <a:ext cx="4044950" cy="9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7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 A location known:</a:t>
            </a:r>
            <a:endParaRPr b="0" i="0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2" name="Google Shape;3622;p63"/>
          <p:cNvSpPr/>
          <p:nvPr/>
        </p:nvSpPr>
        <p:spPr>
          <a:xfrm>
            <a:off x="975145" y="2864841"/>
            <a:ext cx="4766207" cy="1252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              S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electively send on just one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6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4" name="Google Shape;3624;p63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5" name="Google Shape;3625;p63"/>
          <p:cNvSpPr/>
          <p:nvPr/>
        </p:nvSpPr>
        <p:spPr>
          <a:xfrm>
            <a:off x="393111" y="727493"/>
            <a:ext cx="4706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Self-learning, Forwarding: Example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1" name="Google Shape;3631;p64"/>
          <p:cNvSpPr txBox="1"/>
          <p:nvPr/>
        </p:nvSpPr>
        <p:spPr>
          <a:xfrm>
            <a:off x="270568" y="1425922"/>
            <a:ext cx="7881938" cy="68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Self-learning switches can be connected together: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64"/>
          <p:cNvSpPr/>
          <p:nvPr/>
        </p:nvSpPr>
        <p:spPr>
          <a:xfrm>
            <a:off x="164487" y="4883429"/>
            <a:ext cx="6932856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6875" lvl="0" marL="4603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sending from A to G - how does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know to forward frame destined to G via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7338" lvl="0" marL="4572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1" lang="en-US" sz="24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b="0" i="1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self learning! (works exactly the same as in single-switch case!)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3" name="Google Shape;3633;p64"/>
          <p:cNvGrpSpPr/>
          <p:nvPr/>
        </p:nvGrpSpPr>
        <p:grpSpPr>
          <a:xfrm>
            <a:off x="231815" y="2654612"/>
            <a:ext cx="2005135" cy="1358900"/>
            <a:chOff x="958850" y="2444750"/>
            <a:chExt cx="2005665" cy="1358710"/>
          </a:xfrm>
        </p:grpSpPr>
        <p:cxnSp>
          <p:nvCxnSpPr>
            <p:cNvPr id="3634" name="Google Shape;3634;p64"/>
            <p:cNvCxnSpPr/>
            <p:nvPr/>
          </p:nvCxnSpPr>
          <p:spPr>
            <a:xfrm rot="10800000">
              <a:off x="1582903" y="3030456"/>
              <a:ext cx="555772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5" name="Google Shape;3635;p64"/>
            <p:cNvCxnSpPr/>
            <p:nvPr/>
          </p:nvCxnSpPr>
          <p:spPr>
            <a:xfrm flipH="1">
              <a:off x="1970355" y="3078074"/>
              <a:ext cx="271534" cy="31428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6" name="Google Shape;3636;p64"/>
            <p:cNvCxnSpPr/>
            <p:nvPr/>
          </p:nvCxnSpPr>
          <p:spPr>
            <a:xfrm>
              <a:off x="2389566" y="3106645"/>
              <a:ext cx="73044" cy="295234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637" name="Google Shape;3637;p64"/>
            <p:cNvSpPr txBox="1"/>
            <p:nvPr/>
          </p:nvSpPr>
          <p:spPr>
            <a:xfrm>
              <a:off x="958850" y="2844744"/>
              <a:ext cx="317800" cy="36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64"/>
            <p:cNvSpPr txBox="1"/>
            <p:nvPr/>
          </p:nvSpPr>
          <p:spPr>
            <a:xfrm>
              <a:off x="1408232" y="3306642"/>
              <a:ext cx="309782" cy="36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64"/>
            <p:cNvSpPr txBox="1"/>
            <p:nvPr/>
          </p:nvSpPr>
          <p:spPr>
            <a:xfrm>
              <a:off x="2181548" y="2444750"/>
              <a:ext cx="369109" cy="36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b="0" baseline="-2500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64"/>
            <p:cNvSpPr txBox="1"/>
            <p:nvPr/>
          </p:nvSpPr>
          <p:spPr>
            <a:xfrm>
              <a:off x="2656336" y="3298706"/>
              <a:ext cx="308179" cy="3692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41" name="Google Shape;3641;p64"/>
            <p:cNvGrpSpPr/>
            <p:nvPr/>
          </p:nvGrpSpPr>
          <p:grpSpPr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descr="desktop_computer_stylized_medium" id="3642" name="Google Shape;3642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3" name="Google Shape;3643;p6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4" name="Google Shape;3644;p64"/>
            <p:cNvGrpSpPr/>
            <p:nvPr/>
          </p:nvGrpSpPr>
          <p:grpSpPr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descr="desktop_computer_stylized_medium" id="3645" name="Google Shape;3645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6" name="Google Shape;3646;p6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7" name="Google Shape;3647;p64"/>
            <p:cNvGrpSpPr/>
            <p:nvPr/>
          </p:nvGrpSpPr>
          <p:grpSpPr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descr="desktop_computer_stylized_medium" id="3648" name="Google Shape;3648;p6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9" name="Google Shape;3649;p64"/>
              <p:cNvSpPr/>
              <p:nvPr/>
            </p:nvSpPr>
            <p:spPr>
              <a:xfrm flipH="1">
                <a:off x="374" y="1579"/>
                <a:ext cx="477" cy="506"/>
              </a:xfrm>
              <a:custGeom>
                <a:rect b="b" l="l" r="r" t="t"/>
                <a:pathLst>
                  <a:path extrusionOk="0" h="368" w="356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650" name="Google Shape;365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51" name="Google Shape;3651;p64"/>
          <p:cNvGrpSpPr/>
          <p:nvPr/>
        </p:nvGrpSpPr>
        <p:grpSpPr>
          <a:xfrm>
            <a:off x="1664740" y="2194237"/>
            <a:ext cx="4856162" cy="2044145"/>
            <a:chOff x="3950752" y="2194237"/>
            <a:chExt cx="4856162" cy="2044145"/>
          </a:xfrm>
        </p:grpSpPr>
        <p:grpSp>
          <p:nvGrpSpPr>
            <p:cNvPr id="3652" name="Google Shape;3652;p64"/>
            <p:cNvGrpSpPr/>
            <p:nvPr/>
          </p:nvGrpSpPr>
          <p:grpSpPr>
            <a:xfrm>
              <a:off x="3950752" y="2194237"/>
              <a:ext cx="4856162" cy="2044145"/>
              <a:chOff x="2379663" y="1984375"/>
              <a:chExt cx="4855711" cy="2043590"/>
            </a:xfrm>
          </p:grpSpPr>
          <p:cxnSp>
            <p:nvCxnSpPr>
              <p:cNvPr id="3653" name="Google Shape;3653;p64"/>
              <p:cNvCxnSpPr/>
              <p:nvPr/>
            </p:nvCxnSpPr>
            <p:spPr>
              <a:xfrm flipH="1">
                <a:off x="3635258" y="3068344"/>
                <a:ext cx="346043" cy="21584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4" name="Google Shape;3654;p64"/>
              <p:cNvCxnSpPr/>
              <p:nvPr/>
            </p:nvCxnSpPr>
            <p:spPr>
              <a:xfrm flipH="1">
                <a:off x="3949554" y="3087389"/>
                <a:ext cx="125401" cy="58721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5" name="Google Shape;3655;p64"/>
              <p:cNvCxnSpPr/>
              <p:nvPr/>
            </p:nvCxnSpPr>
            <p:spPr>
              <a:xfrm>
                <a:off x="4254326" y="3030254"/>
                <a:ext cx="230167" cy="36185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6" name="Google Shape;3656;p64"/>
              <p:cNvCxnSpPr/>
              <p:nvPr/>
            </p:nvCxnSpPr>
            <p:spPr>
              <a:xfrm flipH="1">
                <a:off x="5532145" y="3106433"/>
                <a:ext cx="428585" cy="24440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7" name="Google Shape;3657;p64"/>
              <p:cNvCxnSpPr/>
              <p:nvPr/>
            </p:nvCxnSpPr>
            <p:spPr>
              <a:xfrm flipH="1">
                <a:off x="6035335" y="3077866"/>
                <a:ext cx="9524" cy="46977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8" name="Google Shape;3658;p64"/>
              <p:cNvCxnSpPr/>
              <p:nvPr/>
            </p:nvCxnSpPr>
            <p:spPr>
              <a:xfrm flipH="1">
                <a:off x="2379663" y="2355749"/>
                <a:ext cx="1517509" cy="536429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59" name="Google Shape;3659;p64"/>
              <p:cNvCxnSpPr/>
              <p:nvPr/>
            </p:nvCxnSpPr>
            <p:spPr>
              <a:xfrm>
                <a:off x="4200356" y="2322421"/>
                <a:ext cx="0" cy="599912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0" name="Google Shape;3660;p64"/>
              <p:cNvCxnSpPr/>
              <p:nvPr/>
            </p:nvCxnSpPr>
            <p:spPr>
              <a:xfrm rot="10800000">
                <a:off x="4449571" y="2306551"/>
                <a:ext cx="1406394" cy="684026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661" name="Google Shape;3661;p64"/>
              <p:cNvCxnSpPr/>
              <p:nvPr/>
            </p:nvCxnSpPr>
            <p:spPr>
              <a:xfrm>
                <a:off x="6411539" y="3131826"/>
                <a:ext cx="285723" cy="158707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662" name="Google Shape;3662;p64"/>
              <p:cNvSpPr txBox="1"/>
              <p:nvPr/>
            </p:nvSpPr>
            <p:spPr>
              <a:xfrm>
                <a:off x="3620973" y="3222289"/>
                <a:ext cx="327304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64"/>
              <p:cNvSpPr txBox="1"/>
              <p:nvPr/>
            </p:nvSpPr>
            <p:spPr>
              <a:xfrm>
                <a:off x="4094004" y="3658733"/>
                <a:ext cx="296848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64"/>
              <p:cNvSpPr txBox="1"/>
              <p:nvPr/>
            </p:nvSpPr>
            <p:spPr>
              <a:xfrm>
                <a:off x="4567035" y="3057234"/>
                <a:ext cx="290437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64"/>
              <p:cNvSpPr txBox="1"/>
              <p:nvPr/>
            </p:nvSpPr>
            <p:spPr>
              <a:xfrm>
                <a:off x="3408267" y="2768387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64"/>
              <p:cNvSpPr txBox="1"/>
              <p:nvPr/>
            </p:nvSpPr>
            <p:spPr>
              <a:xfrm>
                <a:off x="4635290" y="1984375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64"/>
              <p:cNvSpPr txBox="1"/>
              <p:nvPr/>
            </p:nvSpPr>
            <p:spPr>
              <a:xfrm>
                <a:off x="6009938" y="2570004"/>
                <a:ext cx="368978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64"/>
              <p:cNvSpPr txBox="1"/>
              <p:nvPr/>
            </p:nvSpPr>
            <p:spPr>
              <a:xfrm>
                <a:off x="6240104" y="3541290"/>
                <a:ext cx="328905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64"/>
              <p:cNvSpPr txBox="1"/>
              <p:nvPr/>
            </p:nvSpPr>
            <p:spPr>
              <a:xfrm>
                <a:off x="6986160" y="3179439"/>
                <a:ext cx="249214" cy="3697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64"/>
              <p:cNvSpPr txBox="1"/>
              <p:nvPr/>
            </p:nvSpPr>
            <p:spPr>
              <a:xfrm>
                <a:off x="5103560" y="3595251"/>
                <a:ext cx="330509" cy="3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3671" name="Google Shape;3671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763899" y="2930268"/>
                <a:ext cx="677799" cy="29995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672" name="Google Shape;3672;p64"/>
              <p:cNvGrpSpPr/>
              <p:nvPr/>
            </p:nvGrpSpPr>
            <p:grpSpPr>
              <a:xfrm>
                <a:off x="3139440" y="318008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73" name="Google Shape;3673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74" name="Google Shape;3674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75" name="Google Shape;3675;p64"/>
              <p:cNvGrpSpPr/>
              <p:nvPr/>
            </p:nvGrpSpPr>
            <p:grpSpPr>
              <a:xfrm>
                <a:off x="3576320" y="352552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76" name="Google Shape;3676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77" name="Google Shape;3677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78" name="Google Shape;3678;p64"/>
              <p:cNvGrpSpPr/>
              <p:nvPr/>
            </p:nvGrpSpPr>
            <p:grpSpPr>
              <a:xfrm>
                <a:off x="4135120" y="328168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79" name="Google Shape;3679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80" name="Google Shape;3680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81" name="Google Shape;3681;p64"/>
              <p:cNvGrpSpPr/>
              <p:nvPr/>
            </p:nvGrpSpPr>
            <p:grpSpPr>
              <a:xfrm>
                <a:off x="5049520" y="326136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82" name="Google Shape;3682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83" name="Google Shape;3683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84" name="Google Shape;3684;p64"/>
              <p:cNvGrpSpPr/>
              <p:nvPr/>
            </p:nvGrpSpPr>
            <p:grpSpPr>
              <a:xfrm>
                <a:off x="5588000" y="343408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85" name="Google Shape;3685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86" name="Google Shape;3686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87" name="Google Shape;3687;p64"/>
              <p:cNvGrpSpPr/>
              <p:nvPr/>
            </p:nvGrpSpPr>
            <p:grpSpPr>
              <a:xfrm>
                <a:off x="6380480" y="314960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688" name="Google Shape;3688;p6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89" name="Google Shape;3689;p64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90" name="Google Shape;3690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54313" y="2847741"/>
                <a:ext cx="677800" cy="3015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91" name="Google Shape;3691;p6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874949" y="2116102"/>
                <a:ext cx="676212" cy="30154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92" name="Google Shape;3692;p64"/>
            <p:cNvGrpSpPr/>
            <p:nvPr/>
          </p:nvGrpSpPr>
          <p:grpSpPr>
            <a:xfrm>
              <a:off x="5398824" y="2310984"/>
              <a:ext cx="746763" cy="344773"/>
              <a:chOff x="3668110" y="2448910"/>
              <a:chExt cx="3794234" cy="2165130"/>
            </a:xfrm>
          </p:grpSpPr>
          <p:sp>
            <p:nvSpPr>
              <p:cNvPr id="3693" name="Google Shape;3693;p64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64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95" name="Google Shape;3695;p64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696" name="Google Shape;3696;p64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7" name="Google Shape;3697;p64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8" name="Google Shape;3698;p64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9" name="Google Shape;3699;p64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700" name="Google Shape;3700;p64"/>
            <p:cNvGrpSpPr/>
            <p:nvPr/>
          </p:nvGrpSpPr>
          <p:grpSpPr>
            <a:xfrm>
              <a:off x="7290083" y="3122951"/>
              <a:ext cx="746763" cy="344773"/>
              <a:chOff x="3668110" y="2448910"/>
              <a:chExt cx="3794234" cy="2165130"/>
            </a:xfrm>
          </p:grpSpPr>
          <p:sp>
            <p:nvSpPr>
              <p:cNvPr id="3701" name="Google Shape;3701;p64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2" name="Google Shape;3702;p64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03" name="Google Shape;3703;p64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704" name="Google Shape;3704;p64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5" name="Google Shape;3705;p64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6" name="Google Shape;3706;p64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7" name="Google Shape;3707;p64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708" name="Google Shape;3708;p64"/>
            <p:cNvGrpSpPr/>
            <p:nvPr/>
          </p:nvGrpSpPr>
          <p:grpSpPr>
            <a:xfrm>
              <a:off x="5371262" y="3020518"/>
              <a:ext cx="746763" cy="344773"/>
              <a:chOff x="3668110" y="2448910"/>
              <a:chExt cx="3794234" cy="2165130"/>
            </a:xfrm>
          </p:grpSpPr>
          <p:sp>
            <p:nvSpPr>
              <p:cNvPr id="3709" name="Google Shape;3709;p64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64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11" name="Google Shape;3711;p64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712" name="Google Shape;3712;p64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3" name="Google Shape;3713;p64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4" name="Google Shape;3714;p64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15" name="Google Shape;3715;p64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3716" name="Google Shape;3716;p64"/>
          <p:cNvGrpSpPr/>
          <p:nvPr/>
        </p:nvGrpSpPr>
        <p:grpSpPr>
          <a:xfrm>
            <a:off x="1224431" y="3070406"/>
            <a:ext cx="746763" cy="344773"/>
            <a:chOff x="3668110" y="2448910"/>
            <a:chExt cx="3794234" cy="2165130"/>
          </a:xfrm>
        </p:grpSpPr>
        <p:sp>
          <p:nvSpPr>
            <p:cNvPr id="3717" name="Google Shape;3717;p6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8" name="Google Shape;3718;p64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19" name="Google Shape;3719;p64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720" name="Google Shape;3720;p64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1" name="Google Shape;3721;p64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2" name="Google Shape;3722;p6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3" name="Google Shape;3723;p64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24" name="Google Shape;3724;p6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25" name="Google Shape;3725;p64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26" name="Google Shape;3726;p64"/>
          <p:cNvSpPr/>
          <p:nvPr/>
        </p:nvSpPr>
        <p:spPr>
          <a:xfrm>
            <a:off x="393111" y="727493"/>
            <a:ext cx="338406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Interconnecting Switches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7" name="Google Shape;3727;p64"/>
          <p:cNvPicPr preferRelativeResize="0"/>
          <p:nvPr/>
        </p:nvPicPr>
        <p:blipFill rotWithShape="1">
          <a:blip r:embed="rId5">
            <a:alphaModFix/>
          </a:blip>
          <a:srcRect b="20512" l="3378" r="5829" t="8221"/>
          <a:stretch/>
        </p:blipFill>
        <p:spPr>
          <a:xfrm>
            <a:off x="6902652" y="2241970"/>
            <a:ext cx="5057533" cy="2012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p65"/>
          <p:cNvSpPr txBox="1"/>
          <p:nvPr/>
        </p:nvSpPr>
        <p:spPr>
          <a:xfrm>
            <a:off x="339081" y="1542081"/>
            <a:ext cx="8743038" cy="8088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2250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C sends frame to I, I responds to 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65"/>
          <p:cNvSpPr/>
          <p:nvPr/>
        </p:nvSpPr>
        <p:spPr>
          <a:xfrm>
            <a:off x="662542" y="4779344"/>
            <a:ext cx="5204526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sng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show switch tables and packet forwarding in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5" name="Google Shape;3735;p65"/>
          <p:cNvGrpSpPr/>
          <p:nvPr/>
        </p:nvGrpSpPr>
        <p:grpSpPr>
          <a:xfrm>
            <a:off x="485252" y="2225062"/>
            <a:ext cx="6289087" cy="2044145"/>
            <a:chOff x="2517827" y="2194237"/>
            <a:chExt cx="6289087" cy="2044145"/>
          </a:xfrm>
        </p:grpSpPr>
        <p:grpSp>
          <p:nvGrpSpPr>
            <p:cNvPr id="3736" name="Google Shape;3736;p65"/>
            <p:cNvGrpSpPr/>
            <p:nvPr/>
          </p:nvGrpSpPr>
          <p:grpSpPr>
            <a:xfrm>
              <a:off x="2517827" y="2654612"/>
              <a:ext cx="2005135" cy="1358900"/>
              <a:chOff x="958850" y="2444750"/>
              <a:chExt cx="2005665" cy="1358710"/>
            </a:xfrm>
          </p:grpSpPr>
          <p:cxnSp>
            <p:nvCxnSpPr>
              <p:cNvPr id="3737" name="Google Shape;3737;p65"/>
              <p:cNvCxnSpPr/>
              <p:nvPr/>
            </p:nvCxnSpPr>
            <p:spPr>
              <a:xfrm rot="10800000">
                <a:off x="1582903" y="3030456"/>
                <a:ext cx="555772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8" name="Google Shape;3738;p65"/>
              <p:cNvCxnSpPr/>
              <p:nvPr/>
            </p:nvCxnSpPr>
            <p:spPr>
              <a:xfrm flipH="1">
                <a:off x="1970355" y="3078074"/>
                <a:ext cx="271534" cy="31428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739" name="Google Shape;3739;p65"/>
              <p:cNvCxnSpPr/>
              <p:nvPr/>
            </p:nvCxnSpPr>
            <p:spPr>
              <a:xfrm>
                <a:off x="2389566" y="3106645"/>
                <a:ext cx="73044" cy="295234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740" name="Google Shape;3740;p65"/>
              <p:cNvSpPr txBox="1"/>
              <p:nvPr/>
            </p:nvSpPr>
            <p:spPr>
              <a:xfrm>
                <a:off x="958850" y="2844744"/>
                <a:ext cx="317800" cy="369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65"/>
              <p:cNvSpPr txBox="1"/>
              <p:nvPr/>
            </p:nvSpPr>
            <p:spPr>
              <a:xfrm>
                <a:off x="1408232" y="3306642"/>
                <a:ext cx="309782" cy="369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65"/>
              <p:cNvSpPr txBox="1"/>
              <p:nvPr/>
            </p:nvSpPr>
            <p:spPr>
              <a:xfrm>
                <a:off x="2181548" y="2444750"/>
                <a:ext cx="369109" cy="369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</a:t>
                </a:r>
                <a:r>
                  <a:rPr b="0" baseline="-2500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3" name="Google Shape;3743;p65"/>
              <p:cNvSpPr txBox="1"/>
              <p:nvPr/>
            </p:nvSpPr>
            <p:spPr>
              <a:xfrm>
                <a:off x="2656336" y="3298706"/>
                <a:ext cx="308179" cy="369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Calibri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44" name="Google Shape;3744;p65"/>
              <p:cNvGrpSpPr/>
              <p:nvPr/>
            </p:nvGrpSpPr>
            <p:grpSpPr>
              <a:xfrm>
                <a:off x="1127760" y="283464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745" name="Google Shape;3745;p6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46" name="Google Shape;3746;p65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47" name="Google Shape;3747;p65"/>
              <p:cNvGrpSpPr/>
              <p:nvPr/>
            </p:nvGrpSpPr>
            <p:grpSpPr>
              <a:xfrm>
                <a:off x="1534160" y="329184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748" name="Google Shape;3748;p6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49" name="Google Shape;3749;p65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50" name="Google Shape;3750;p65"/>
              <p:cNvGrpSpPr/>
              <p:nvPr/>
            </p:nvGrpSpPr>
            <p:grpSpPr>
              <a:xfrm>
                <a:off x="2062480" y="3322320"/>
                <a:ext cx="568960" cy="481140"/>
                <a:chOff x="-44" y="1473"/>
                <a:chExt cx="981" cy="1105"/>
              </a:xfrm>
            </p:grpSpPr>
            <p:pic>
              <p:nvPicPr>
                <p:cNvPr descr="desktop_computer_stylized_medium" id="3751" name="Google Shape;3751;p6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52" name="Google Shape;3752;p65"/>
                <p:cNvSpPr/>
                <p:nvPr/>
              </p:nvSpPr>
              <p:spPr>
                <a:xfrm flipH="1">
                  <a:off x="374" y="1579"/>
                  <a:ext cx="477" cy="506"/>
                </a:xfrm>
                <a:custGeom>
                  <a:rect b="b" l="l" r="r" t="t"/>
                  <a:pathLst>
                    <a:path extrusionOk="0" h="368" w="356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FFFFFF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753" name="Google Shape;3753;p6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014817" y="2879664"/>
                <a:ext cx="678041" cy="2999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54" name="Google Shape;3754;p65"/>
            <p:cNvGrpSpPr/>
            <p:nvPr/>
          </p:nvGrpSpPr>
          <p:grpSpPr>
            <a:xfrm>
              <a:off x="3950752" y="2194237"/>
              <a:ext cx="4856162" cy="2044145"/>
              <a:chOff x="3950752" y="2194237"/>
              <a:chExt cx="4856162" cy="2044145"/>
            </a:xfrm>
          </p:grpSpPr>
          <p:grpSp>
            <p:nvGrpSpPr>
              <p:cNvPr id="3755" name="Google Shape;3755;p65"/>
              <p:cNvGrpSpPr/>
              <p:nvPr/>
            </p:nvGrpSpPr>
            <p:grpSpPr>
              <a:xfrm>
                <a:off x="3950752" y="2194237"/>
                <a:ext cx="4856162" cy="2044145"/>
                <a:chOff x="2379663" y="1984375"/>
                <a:chExt cx="4855711" cy="2043590"/>
              </a:xfrm>
            </p:grpSpPr>
            <p:cxnSp>
              <p:nvCxnSpPr>
                <p:cNvPr id="3756" name="Google Shape;3756;p65"/>
                <p:cNvCxnSpPr/>
                <p:nvPr/>
              </p:nvCxnSpPr>
              <p:spPr>
                <a:xfrm flipH="1">
                  <a:off x="3635258" y="3068344"/>
                  <a:ext cx="346043" cy="215841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7" name="Google Shape;3757;p65"/>
                <p:cNvCxnSpPr/>
                <p:nvPr/>
              </p:nvCxnSpPr>
              <p:spPr>
                <a:xfrm flipH="1">
                  <a:off x="3949554" y="3087389"/>
                  <a:ext cx="125401" cy="58721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8" name="Google Shape;3758;p65"/>
                <p:cNvCxnSpPr/>
                <p:nvPr/>
              </p:nvCxnSpPr>
              <p:spPr>
                <a:xfrm>
                  <a:off x="4254326" y="3030254"/>
                  <a:ext cx="230167" cy="36185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59" name="Google Shape;3759;p65"/>
                <p:cNvCxnSpPr/>
                <p:nvPr/>
              </p:nvCxnSpPr>
              <p:spPr>
                <a:xfrm flipH="1">
                  <a:off x="5532145" y="3106433"/>
                  <a:ext cx="428585" cy="24440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0" name="Google Shape;3760;p65"/>
                <p:cNvCxnSpPr/>
                <p:nvPr/>
              </p:nvCxnSpPr>
              <p:spPr>
                <a:xfrm flipH="1">
                  <a:off x="6035335" y="3077866"/>
                  <a:ext cx="9524" cy="46977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1" name="Google Shape;3761;p65"/>
                <p:cNvCxnSpPr/>
                <p:nvPr/>
              </p:nvCxnSpPr>
              <p:spPr>
                <a:xfrm flipH="1">
                  <a:off x="2379663" y="2355749"/>
                  <a:ext cx="1517509" cy="536429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2" name="Google Shape;3762;p65"/>
                <p:cNvCxnSpPr/>
                <p:nvPr/>
              </p:nvCxnSpPr>
              <p:spPr>
                <a:xfrm>
                  <a:off x="4200356" y="2322421"/>
                  <a:ext cx="0" cy="59991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3" name="Google Shape;3763;p65"/>
                <p:cNvCxnSpPr/>
                <p:nvPr/>
              </p:nvCxnSpPr>
              <p:spPr>
                <a:xfrm rot="10800000">
                  <a:off x="4449571" y="2306551"/>
                  <a:ext cx="1406394" cy="684026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3764" name="Google Shape;3764;p65"/>
                <p:cNvCxnSpPr/>
                <p:nvPr/>
              </p:nvCxnSpPr>
              <p:spPr>
                <a:xfrm>
                  <a:off x="6411539" y="3131826"/>
                  <a:ext cx="285723" cy="158707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765" name="Google Shape;3765;p65"/>
                <p:cNvSpPr txBox="1"/>
                <p:nvPr/>
              </p:nvSpPr>
              <p:spPr>
                <a:xfrm>
                  <a:off x="3620973" y="3222289"/>
                  <a:ext cx="327304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6" name="Google Shape;3766;p65"/>
                <p:cNvSpPr txBox="1"/>
                <p:nvPr/>
              </p:nvSpPr>
              <p:spPr>
                <a:xfrm>
                  <a:off x="4094004" y="3658733"/>
                  <a:ext cx="296848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7" name="Google Shape;3767;p65"/>
                <p:cNvSpPr txBox="1"/>
                <p:nvPr/>
              </p:nvSpPr>
              <p:spPr>
                <a:xfrm>
                  <a:off x="4567035" y="3057234"/>
                  <a:ext cx="290437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8" name="Google Shape;3768;p65"/>
                <p:cNvSpPr txBox="1"/>
                <p:nvPr/>
              </p:nvSpPr>
              <p:spPr>
                <a:xfrm>
                  <a:off x="3408267" y="2768387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2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69" name="Google Shape;3769;p65"/>
                <p:cNvSpPr txBox="1"/>
                <p:nvPr/>
              </p:nvSpPr>
              <p:spPr>
                <a:xfrm>
                  <a:off x="4635290" y="1984375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4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0" name="Google Shape;3770;p65"/>
                <p:cNvSpPr txBox="1"/>
                <p:nvPr/>
              </p:nvSpPr>
              <p:spPr>
                <a:xfrm>
                  <a:off x="6009938" y="2570004"/>
                  <a:ext cx="368978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S</a:t>
                  </a:r>
                  <a:r>
                    <a:rPr b="0" baseline="-2500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3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1" name="Google Shape;3771;p65"/>
                <p:cNvSpPr txBox="1"/>
                <p:nvPr/>
              </p:nvSpPr>
              <p:spPr>
                <a:xfrm>
                  <a:off x="6240104" y="3541290"/>
                  <a:ext cx="328905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H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2" name="Google Shape;3772;p65"/>
                <p:cNvSpPr txBox="1"/>
                <p:nvPr/>
              </p:nvSpPr>
              <p:spPr>
                <a:xfrm>
                  <a:off x="6986160" y="3179439"/>
                  <a:ext cx="249214" cy="3697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73" name="Google Shape;3773;p65"/>
                <p:cNvSpPr txBox="1"/>
                <p:nvPr/>
              </p:nvSpPr>
              <p:spPr>
                <a:xfrm>
                  <a:off x="5103560" y="3595251"/>
                  <a:ext cx="330509" cy="3692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r>
                    <a:rPr b="0" i="0" lang="en-US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774" name="Google Shape;3774;p6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5763899" y="2930268"/>
                  <a:ext cx="677799" cy="2999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3775" name="Google Shape;3775;p65"/>
                <p:cNvGrpSpPr/>
                <p:nvPr/>
              </p:nvGrpSpPr>
              <p:grpSpPr>
                <a:xfrm>
                  <a:off x="3139440" y="3180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76" name="Google Shape;3776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77" name="Google Shape;3777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78" name="Google Shape;3778;p65"/>
                <p:cNvGrpSpPr/>
                <p:nvPr/>
              </p:nvGrpSpPr>
              <p:grpSpPr>
                <a:xfrm>
                  <a:off x="3576320" y="352552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79" name="Google Shape;3779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80" name="Google Shape;3780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1" name="Google Shape;3781;p65"/>
                <p:cNvGrpSpPr/>
                <p:nvPr/>
              </p:nvGrpSpPr>
              <p:grpSpPr>
                <a:xfrm>
                  <a:off x="4135120" y="32816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82" name="Google Shape;3782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83" name="Google Shape;3783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4" name="Google Shape;3784;p65"/>
                <p:cNvGrpSpPr/>
                <p:nvPr/>
              </p:nvGrpSpPr>
              <p:grpSpPr>
                <a:xfrm>
                  <a:off x="5049520" y="326136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85" name="Google Shape;3785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86" name="Google Shape;3786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87" name="Google Shape;3787;p65"/>
                <p:cNvGrpSpPr/>
                <p:nvPr/>
              </p:nvGrpSpPr>
              <p:grpSpPr>
                <a:xfrm>
                  <a:off x="5588000" y="343408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88" name="Google Shape;3788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89" name="Google Shape;3789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3790" name="Google Shape;3790;p65"/>
                <p:cNvGrpSpPr/>
                <p:nvPr/>
              </p:nvGrpSpPr>
              <p:grpSpPr>
                <a:xfrm>
                  <a:off x="6380480" y="3149600"/>
                  <a:ext cx="568960" cy="481140"/>
                  <a:chOff x="-44" y="1473"/>
                  <a:chExt cx="981" cy="1105"/>
                </a:xfrm>
              </p:grpSpPr>
              <p:pic>
                <p:nvPicPr>
                  <p:cNvPr descr="desktop_computer_stylized_medium" id="3791" name="Google Shape;3791;p65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b="0" l="0" r="0" t="0"/>
                  <a:stretch/>
                </p:blipFill>
                <p:spPr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792" name="Google Shape;3792;p65"/>
                  <p:cNvSpPr/>
                  <p:nvPr/>
                </p:nvSpPr>
                <p:spPr>
                  <a:xfrm flipH="1">
                    <a:off x="374" y="1579"/>
                    <a:ext cx="477" cy="506"/>
                  </a:xfrm>
                  <a:custGeom>
                    <a:rect b="b" l="l" r="r" t="t"/>
                    <a:pathLst>
                      <a:path extrusionOk="0" h="368" w="356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FFFFFF"/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3793" name="Google Shape;3793;p6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854313" y="2847741"/>
                  <a:ext cx="677800" cy="3015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94" name="Google Shape;3794;p6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874949" y="2116102"/>
                  <a:ext cx="676212" cy="30154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795" name="Google Shape;3795;p65"/>
              <p:cNvGrpSpPr/>
              <p:nvPr/>
            </p:nvGrpSpPr>
            <p:grpSpPr>
              <a:xfrm>
                <a:off x="5398824" y="2310984"/>
                <a:ext cx="746763" cy="344773"/>
                <a:chOff x="3668110" y="2448910"/>
                <a:chExt cx="3794234" cy="2165130"/>
              </a:xfrm>
            </p:grpSpPr>
            <p:sp>
              <p:nvSpPr>
                <p:cNvPr id="3796" name="Google Shape;3796;p65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97" name="Google Shape;3797;p65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798" name="Google Shape;3798;p65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799" name="Google Shape;3799;p65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0" name="Google Shape;3800;p65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1" name="Google Shape;3801;p65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2" name="Google Shape;3802;p65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03" name="Google Shape;3803;p65"/>
              <p:cNvGrpSpPr/>
              <p:nvPr/>
            </p:nvGrpSpPr>
            <p:grpSpPr>
              <a:xfrm>
                <a:off x="7290083" y="3122951"/>
                <a:ext cx="746763" cy="344773"/>
                <a:chOff x="3668110" y="2448910"/>
                <a:chExt cx="3794234" cy="2165130"/>
              </a:xfrm>
            </p:grpSpPr>
            <p:sp>
              <p:nvSpPr>
                <p:cNvPr id="3804" name="Google Shape;3804;p65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05" name="Google Shape;3805;p65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06" name="Google Shape;3806;p65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807" name="Google Shape;3807;p65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8" name="Google Shape;3808;p65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09" name="Google Shape;3809;p65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0" name="Google Shape;3810;p65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3811" name="Google Shape;3811;p65"/>
              <p:cNvGrpSpPr/>
              <p:nvPr/>
            </p:nvGrpSpPr>
            <p:grpSpPr>
              <a:xfrm>
                <a:off x="5371262" y="3020518"/>
                <a:ext cx="746763" cy="344773"/>
                <a:chOff x="3668110" y="2448910"/>
                <a:chExt cx="3794234" cy="2165130"/>
              </a:xfrm>
            </p:grpSpPr>
            <p:sp>
              <p:nvSpPr>
                <p:cNvPr id="3812" name="Google Shape;3812;p65"/>
                <p:cNvSpPr/>
                <p:nvPr/>
              </p:nvSpPr>
              <p:spPr>
                <a:xfrm>
                  <a:off x="3668110" y="3741409"/>
                  <a:ext cx="3780587" cy="872631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cap="flat" cmpd="sng" w="9525">
                  <a:solidFill>
                    <a:srgbClr val="31538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13" name="Google Shape;3813;p65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rect b="b" l="l" r="r" t="t"/>
                  <a:pathLst>
                    <a:path extrusionOk="0" h="1324303" w="3783724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814" name="Google Shape;3814;p65"/>
                <p:cNvGrpSpPr/>
                <p:nvPr/>
              </p:nvGrpSpPr>
              <p:grpSpPr>
                <a:xfrm>
                  <a:off x="3941378" y="2603243"/>
                  <a:ext cx="3202061" cy="1066110"/>
                  <a:chOff x="7939341" y="3037317"/>
                  <a:chExt cx="897649" cy="353919"/>
                </a:xfrm>
              </p:grpSpPr>
              <p:sp>
                <p:nvSpPr>
                  <p:cNvPr id="3815" name="Google Shape;3815;p65"/>
                  <p:cNvSpPr/>
                  <p:nvPr/>
                </p:nvSpPr>
                <p:spPr>
                  <a:xfrm>
                    <a:off x="7964170" y="3037317"/>
                    <a:ext cx="849158" cy="198115"/>
                  </a:xfrm>
                  <a:custGeom>
                    <a:rect b="b" l="l" r="r" t="t"/>
                    <a:pathLst>
                      <a:path extrusionOk="0" h="1049866" w="4673016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6" name="Google Shape;3816;p65"/>
                  <p:cNvSpPr/>
                  <p:nvPr/>
                </p:nvSpPr>
                <p:spPr>
                  <a:xfrm>
                    <a:off x="8519948" y="3206783"/>
                    <a:ext cx="317042" cy="170569"/>
                  </a:xfrm>
                  <a:custGeom>
                    <a:rect b="b" l="l" r="r" t="t"/>
                    <a:pathLst>
                      <a:path extrusionOk="0" h="903890" w="1744718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7" name="Google Shape;3817;p65"/>
                  <p:cNvSpPr/>
                  <p:nvPr/>
                </p:nvSpPr>
                <p:spPr>
                  <a:xfrm>
                    <a:off x="7939341" y="3206783"/>
                    <a:ext cx="311312" cy="168585"/>
                  </a:xfrm>
                  <a:custGeom>
                    <a:rect b="b" l="l" r="r" t="t"/>
                    <a:pathLst>
                      <a:path extrusionOk="0" h="893380" w="1713187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818" name="Google Shape;3818;p65"/>
                  <p:cNvSpPr/>
                  <p:nvPr/>
                </p:nvSpPr>
                <p:spPr>
                  <a:xfrm>
                    <a:off x="8047413" y="3123483"/>
                    <a:ext cx="676892" cy="267753"/>
                  </a:xfrm>
                  <a:custGeom>
                    <a:rect b="b" l="l" r="r" t="t"/>
                    <a:pathLst>
                      <a:path extrusionOk="0" h="1418896" w="3725019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lt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  <p:grpSp>
          <p:nvGrpSpPr>
            <p:cNvPr id="3819" name="Google Shape;3819;p65"/>
            <p:cNvGrpSpPr/>
            <p:nvPr/>
          </p:nvGrpSpPr>
          <p:grpSpPr>
            <a:xfrm>
              <a:off x="3510443" y="3070406"/>
              <a:ext cx="746763" cy="344773"/>
              <a:chOff x="3668110" y="2448910"/>
              <a:chExt cx="3794234" cy="2165130"/>
            </a:xfrm>
          </p:grpSpPr>
          <p:sp>
            <p:nvSpPr>
              <p:cNvPr id="3820" name="Google Shape;3820;p65"/>
              <p:cNvSpPr/>
              <p:nvPr/>
            </p:nvSpPr>
            <p:spPr>
              <a:xfrm>
                <a:off x="3668110" y="3741409"/>
                <a:ext cx="3780587" cy="872631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cap="flat" cmpd="sng" w="9525">
                <a:solidFill>
                  <a:srgbClr val="31538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1" name="Google Shape;3821;p6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rect b="b" l="l" r="r" t="t"/>
                <a:pathLst>
                  <a:path extrusionOk="0" h="1324303" w="3783724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822" name="Google Shape;3822;p65"/>
              <p:cNvGrpSpPr/>
              <p:nvPr/>
            </p:nvGrpSpPr>
            <p:grpSpPr>
              <a:xfrm>
                <a:off x="3941378" y="2603243"/>
                <a:ext cx="3202061" cy="1066110"/>
                <a:chOff x="7939341" y="3037317"/>
                <a:chExt cx="897649" cy="353919"/>
              </a:xfrm>
            </p:grpSpPr>
            <p:sp>
              <p:nvSpPr>
                <p:cNvPr id="3823" name="Google Shape;3823;p65"/>
                <p:cNvSpPr/>
                <p:nvPr/>
              </p:nvSpPr>
              <p:spPr>
                <a:xfrm>
                  <a:off x="7964170" y="3037317"/>
                  <a:ext cx="849158" cy="198115"/>
                </a:xfrm>
                <a:custGeom>
                  <a:rect b="b" l="l" r="r" t="t"/>
                  <a:pathLst>
                    <a:path extrusionOk="0" h="1049866" w="4673016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4" name="Google Shape;3824;p65"/>
                <p:cNvSpPr/>
                <p:nvPr/>
              </p:nvSpPr>
              <p:spPr>
                <a:xfrm>
                  <a:off x="8519948" y="3206783"/>
                  <a:ext cx="317042" cy="170569"/>
                </a:xfrm>
                <a:custGeom>
                  <a:rect b="b" l="l" r="r" t="t"/>
                  <a:pathLst>
                    <a:path extrusionOk="0" h="903890" w="1744718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5" name="Google Shape;3825;p65"/>
                <p:cNvSpPr/>
                <p:nvPr/>
              </p:nvSpPr>
              <p:spPr>
                <a:xfrm>
                  <a:off x="7939341" y="3206783"/>
                  <a:ext cx="311312" cy="168585"/>
                </a:xfrm>
                <a:custGeom>
                  <a:rect b="b" l="l" r="r" t="t"/>
                  <a:pathLst>
                    <a:path extrusionOk="0" h="893380" w="1713187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26" name="Google Shape;3826;p65"/>
                <p:cNvSpPr/>
                <p:nvPr/>
              </p:nvSpPr>
              <p:spPr>
                <a:xfrm>
                  <a:off x="8047413" y="3123483"/>
                  <a:ext cx="676892" cy="267753"/>
                </a:xfrm>
                <a:custGeom>
                  <a:rect b="b" l="l" r="r" t="t"/>
                  <a:pathLst>
                    <a:path extrusionOk="0" h="1418896" w="3725019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3827" name="Google Shape;3827;p6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28" name="Google Shape;3828;p65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29" name="Google Shape;3829;p65"/>
          <p:cNvSpPr/>
          <p:nvPr/>
        </p:nvSpPr>
        <p:spPr>
          <a:xfrm>
            <a:off x="393111" y="727493"/>
            <a:ext cx="47541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Self-learning Multi-switch Example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830" name="Google Shape;3830;p65"/>
          <p:cNvGraphicFramePr/>
          <p:nvPr/>
        </p:nvGraphicFramePr>
        <p:xfrm>
          <a:off x="6465064" y="15280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{51600D5B-9732-41AD-8864-F5B140DFA077}</a:tableStyleId>
              </a:tblPr>
              <a:tblGrid>
                <a:gridCol w="1055775"/>
                <a:gridCol w="105577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Switch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Port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31" name="Google Shape;3831;p65"/>
          <p:cNvGraphicFramePr/>
          <p:nvPr/>
        </p:nvGraphicFramePr>
        <p:xfrm>
          <a:off x="9076279" y="25538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{51600D5B-9732-41AD-8864-F5B140DFA077}</a:tableStyleId>
              </a:tblPr>
              <a:tblGrid>
                <a:gridCol w="1055775"/>
                <a:gridCol w="105577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Switch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Port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32" name="Google Shape;3832;p65"/>
          <p:cNvGraphicFramePr/>
          <p:nvPr/>
        </p:nvGraphicFramePr>
        <p:xfrm>
          <a:off x="6718216" y="419940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{51600D5B-9732-41AD-8864-F5B140DFA077}</a:tableStyleId>
              </a:tblPr>
              <a:tblGrid>
                <a:gridCol w="1055775"/>
                <a:gridCol w="105577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Switch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Port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33" name="Google Shape;3833;p65"/>
          <p:cNvGraphicFramePr/>
          <p:nvPr/>
        </p:nvGraphicFramePr>
        <p:xfrm>
          <a:off x="9348183" y="50476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{51600D5B-9732-41AD-8864-F5B140DFA077}</a:tableStyleId>
              </a:tblPr>
              <a:tblGrid>
                <a:gridCol w="1055775"/>
                <a:gridCol w="1055775"/>
              </a:tblGrid>
              <a:tr h="3708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Switch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 hMerge="1"/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Address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Port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I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22"/>
                                        <p:tgtEl>
                                          <p:spTgt spid="3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8" name="Shape 3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9" name="Google Shape;3839;p66"/>
          <p:cNvSpPr/>
          <p:nvPr/>
        </p:nvSpPr>
        <p:spPr>
          <a:xfrm rot="5400000">
            <a:off x="4293252" y="225426"/>
            <a:ext cx="4321175" cy="7473950"/>
          </a:xfrm>
          <a:custGeom>
            <a:rect b="b" l="l" r="r" t="t"/>
            <a:pathLst>
              <a:path extrusionOk="0" h="9831" w="10000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40" name="Google Shape;3840;p66"/>
          <p:cNvCxnSpPr/>
          <p:nvPr/>
        </p:nvCxnSpPr>
        <p:spPr>
          <a:xfrm flipH="1">
            <a:off x="4264678" y="3368675"/>
            <a:ext cx="2047875" cy="14160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1" name="Google Shape;3841;p66"/>
          <p:cNvCxnSpPr/>
          <p:nvPr/>
        </p:nvCxnSpPr>
        <p:spPr>
          <a:xfrm>
            <a:off x="6504640" y="3355975"/>
            <a:ext cx="0" cy="14668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2" name="Google Shape;3842;p66"/>
          <p:cNvCxnSpPr/>
          <p:nvPr/>
        </p:nvCxnSpPr>
        <p:spPr>
          <a:xfrm rot="10800000">
            <a:off x="6698315" y="3290888"/>
            <a:ext cx="1841500" cy="16224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3" name="Google Shape;3843;p66"/>
          <p:cNvCxnSpPr/>
          <p:nvPr/>
        </p:nvCxnSpPr>
        <p:spPr>
          <a:xfrm flipH="1" rot="10800000">
            <a:off x="6801503" y="2673350"/>
            <a:ext cx="1223962" cy="42386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4" name="Google Shape;3844;p66"/>
          <p:cNvCxnSpPr/>
          <p:nvPr/>
        </p:nvCxnSpPr>
        <p:spPr>
          <a:xfrm flipH="1" rot="10800000">
            <a:off x="6595128" y="2351088"/>
            <a:ext cx="669925" cy="7588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5" name="Google Shape;3845;p66"/>
          <p:cNvCxnSpPr/>
          <p:nvPr/>
        </p:nvCxnSpPr>
        <p:spPr>
          <a:xfrm>
            <a:off x="5501340" y="2505075"/>
            <a:ext cx="862013" cy="6445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46" name="Google Shape;3846;p66"/>
          <p:cNvCxnSpPr/>
          <p:nvPr/>
        </p:nvCxnSpPr>
        <p:spPr>
          <a:xfrm rot="10800000">
            <a:off x="4109103" y="2401888"/>
            <a:ext cx="85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7" name="Google Shape;3847;p66"/>
          <p:cNvSpPr txBox="1"/>
          <p:nvPr/>
        </p:nvSpPr>
        <p:spPr>
          <a:xfrm>
            <a:off x="2858153" y="2022475"/>
            <a:ext cx="126206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external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8" name="Google Shape;3848;p66"/>
          <p:cNvSpPr txBox="1"/>
          <p:nvPr/>
        </p:nvSpPr>
        <p:spPr>
          <a:xfrm>
            <a:off x="4829828" y="2589213"/>
            <a:ext cx="787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9" name="Google Shape;3849;p66"/>
          <p:cNvSpPr txBox="1"/>
          <p:nvPr/>
        </p:nvSpPr>
        <p:spPr>
          <a:xfrm>
            <a:off x="8549340" y="3497263"/>
            <a:ext cx="1549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IP subnet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p66"/>
          <p:cNvSpPr txBox="1"/>
          <p:nvPr/>
        </p:nvSpPr>
        <p:spPr>
          <a:xfrm>
            <a:off x="7546040" y="1816100"/>
            <a:ext cx="1365250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mail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66"/>
          <p:cNvSpPr txBox="1"/>
          <p:nvPr/>
        </p:nvSpPr>
        <p:spPr>
          <a:xfrm>
            <a:off x="8344553" y="2486025"/>
            <a:ext cx="1362075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52" name="Google Shape;3852;p66"/>
          <p:cNvCxnSpPr/>
          <p:nvPr/>
        </p:nvCxnSpPr>
        <p:spPr>
          <a:xfrm rot="10800000">
            <a:off x="3578878" y="4735513"/>
            <a:ext cx="5556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3" name="Google Shape;3853;p66"/>
          <p:cNvCxnSpPr/>
          <p:nvPr/>
        </p:nvCxnSpPr>
        <p:spPr>
          <a:xfrm flipH="1">
            <a:off x="3966228" y="4783138"/>
            <a:ext cx="271462" cy="3143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4" name="Google Shape;3854;p66"/>
          <p:cNvCxnSpPr/>
          <p:nvPr/>
        </p:nvCxnSpPr>
        <p:spPr>
          <a:xfrm>
            <a:off x="4385328" y="4811713"/>
            <a:ext cx="73025" cy="2952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55" name="Google Shape;3855;p66"/>
          <p:cNvGrpSpPr/>
          <p:nvPr/>
        </p:nvGrpSpPr>
        <p:grpSpPr>
          <a:xfrm>
            <a:off x="3123265" y="4538663"/>
            <a:ext cx="568325" cy="481012"/>
            <a:chOff x="-44" y="1473"/>
            <a:chExt cx="981" cy="1105"/>
          </a:xfrm>
        </p:grpSpPr>
        <p:pic>
          <p:nvPicPr>
            <p:cNvPr descr="desktop_computer_stylized_medium" id="3856" name="Google Shape;385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7" name="Google Shape;3857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8" name="Google Shape;3858;p66"/>
          <p:cNvGrpSpPr/>
          <p:nvPr/>
        </p:nvGrpSpPr>
        <p:grpSpPr>
          <a:xfrm>
            <a:off x="3529665" y="4995863"/>
            <a:ext cx="568325" cy="481012"/>
            <a:chOff x="-44" y="1473"/>
            <a:chExt cx="981" cy="1105"/>
          </a:xfrm>
        </p:grpSpPr>
        <p:pic>
          <p:nvPicPr>
            <p:cNvPr descr="desktop_computer_stylized_medium" id="3859" name="Google Shape;385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0" name="Google Shape;3860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1" name="Google Shape;3861;p66"/>
          <p:cNvGrpSpPr/>
          <p:nvPr/>
        </p:nvGrpSpPr>
        <p:grpSpPr>
          <a:xfrm>
            <a:off x="4058303" y="5027613"/>
            <a:ext cx="568325" cy="481012"/>
            <a:chOff x="-44" y="1473"/>
            <a:chExt cx="981" cy="1105"/>
          </a:xfrm>
        </p:grpSpPr>
        <p:pic>
          <p:nvPicPr>
            <p:cNvPr descr="desktop_computer_stylized_medium" id="3862" name="Google Shape;386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63" name="Google Shape;3863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64" name="Google Shape;3864;p66"/>
          <p:cNvCxnSpPr/>
          <p:nvPr/>
        </p:nvCxnSpPr>
        <p:spPr>
          <a:xfrm>
            <a:off x="4604403" y="4741863"/>
            <a:ext cx="377825" cy="304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5" name="Google Shape;3865;p66"/>
          <p:cNvCxnSpPr/>
          <p:nvPr/>
        </p:nvCxnSpPr>
        <p:spPr>
          <a:xfrm flipH="1">
            <a:off x="4836178" y="5237163"/>
            <a:ext cx="120650" cy="2936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6" name="Google Shape;3866;p66"/>
          <p:cNvCxnSpPr/>
          <p:nvPr/>
        </p:nvCxnSpPr>
        <p:spPr>
          <a:xfrm>
            <a:off x="5240990" y="5248275"/>
            <a:ext cx="73025" cy="2952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67" name="Google Shape;3867;p66"/>
          <p:cNvCxnSpPr/>
          <p:nvPr/>
        </p:nvCxnSpPr>
        <p:spPr>
          <a:xfrm rot="10800000">
            <a:off x="5139390" y="5129213"/>
            <a:ext cx="5556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68" name="Google Shape;3868;p66"/>
          <p:cNvGrpSpPr/>
          <p:nvPr/>
        </p:nvGrpSpPr>
        <p:grpSpPr>
          <a:xfrm>
            <a:off x="4463115" y="5400675"/>
            <a:ext cx="568325" cy="481013"/>
            <a:chOff x="-44" y="1473"/>
            <a:chExt cx="981" cy="1105"/>
          </a:xfrm>
        </p:grpSpPr>
        <p:pic>
          <p:nvPicPr>
            <p:cNvPr descr="desktop_computer_stylized_medium" id="3869" name="Google Shape;386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0" name="Google Shape;3870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1" name="Google Shape;3871;p66"/>
          <p:cNvGrpSpPr/>
          <p:nvPr/>
        </p:nvGrpSpPr>
        <p:grpSpPr>
          <a:xfrm>
            <a:off x="4920315" y="5468938"/>
            <a:ext cx="568325" cy="481012"/>
            <a:chOff x="-44" y="1473"/>
            <a:chExt cx="981" cy="1105"/>
          </a:xfrm>
        </p:grpSpPr>
        <p:pic>
          <p:nvPicPr>
            <p:cNvPr descr="desktop_computer_stylized_medium" id="3872" name="Google Shape;3872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3" name="Google Shape;3873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4" name="Google Shape;3874;p66"/>
          <p:cNvGrpSpPr/>
          <p:nvPr/>
        </p:nvGrpSpPr>
        <p:grpSpPr>
          <a:xfrm>
            <a:off x="5345765" y="4927600"/>
            <a:ext cx="568325" cy="481013"/>
            <a:chOff x="-44" y="1473"/>
            <a:chExt cx="981" cy="1105"/>
          </a:xfrm>
        </p:grpSpPr>
        <p:pic>
          <p:nvPicPr>
            <p:cNvPr descr="desktop_computer_stylized_medium" id="3875" name="Google Shape;3875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6" name="Google Shape;3876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77" name="Google Shape;3877;p66"/>
          <p:cNvCxnSpPr/>
          <p:nvPr/>
        </p:nvCxnSpPr>
        <p:spPr>
          <a:xfrm rot="10800000">
            <a:off x="7798453" y="5003800"/>
            <a:ext cx="5556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8" name="Google Shape;3878;p66"/>
          <p:cNvCxnSpPr/>
          <p:nvPr/>
        </p:nvCxnSpPr>
        <p:spPr>
          <a:xfrm flipH="1">
            <a:off x="8185803" y="5051425"/>
            <a:ext cx="271462" cy="3143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79" name="Google Shape;3879;p66"/>
          <p:cNvCxnSpPr/>
          <p:nvPr/>
        </p:nvCxnSpPr>
        <p:spPr>
          <a:xfrm>
            <a:off x="8604903" y="5080000"/>
            <a:ext cx="73025" cy="2952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80" name="Google Shape;3880;p66"/>
          <p:cNvGrpSpPr/>
          <p:nvPr/>
        </p:nvGrpSpPr>
        <p:grpSpPr>
          <a:xfrm>
            <a:off x="7490478" y="4818063"/>
            <a:ext cx="568325" cy="481012"/>
            <a:chOff x="-44" y="1473"/>
            <a:chExt cx="981" cy="1105"/>
          </a:xfrm>
        </p:grpSpPr>
        <p:pic>
          <p:nvPicPr>
            <p:cNvPr descr="desktop_computer_stylized_medium" id="3881" name="Google Shape;3881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2" name="Google Shape;3882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3" name="Google Shape;3883;p66"/>
          <p:cNvGrpSpPr/>
          <p:nvPr/>
        </p:nvGrpSpPr>
        <p:grpSpPr>
          <a:xfrm>
            <a:off x="7749240" y="5264150"/>
            <a:ext cx="569913" cy="481013"/>
            <a:chOff x="-44" y="1473"/>
            <a:chExt cx="981" cy="1105"/>
          </a:xfrm>
        </p:grpSpPr>
        <p:pic>
          <p:nvPicPr>
            <p:cNvPr descr="desktop_computer_stylized_medium" id="3884" name="Google Shape;3884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5" name="Google Shape;3885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6" name="Google Shape;3886;p66"/>
          <p:cNvGrpSpPr/>
          <p:nvPr/>
        </p:nvGrpSpPr>
        <p:grpSpPr>
          <a:xfrm>
            <a:off x="8277878" y="5294313"/>
            <a:ext cx="568325" cy="482600"/>
            <a:chOff x="-44" y="1473"/>
            <a:chExt cx="981" cy="1105"/>
          </a:xfrm>
        </p:grpSpPr>
        <p:pic>
          <p:nvPicPr>
            <p:cNvPr descr="desktop_computer_stylized_medium" id="3887" name="Google Shape;3887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88" name="Google Shape;3888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89" name="Google Shape;3889;p66"/>
          <p:cNvCxnSpPr/>
          <p:nvPr/>
        </p:nvCxnSpPr>
        <p:spPr>
          <a:xfrm rot="10800000">
            <a:off x="6772928" y="5049838"/>
            <a:ext cx="606425" cy="3127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0" name="Google Shape;3890;p66"/>
          <p:cNvCxnSpPr/>
          <p:nvPr/>
        </p:nvCxnSpPr>
        <p:spPr>
          <a:xfrm flipH="1">
            <a:off x="6309378" y="5003800"/>
            <a:ext cx="271462" cy="3143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1" name="Google Shape;3891;p66"/>
          <p:cNvCxnSpPr/>
          <p:nvPr/>
        </p:nvCxnSpPr>
        <p:spPr>
          <a:xfrm>
            <a:off x="6728478" y="5032375"/>
            <a:ext cx="73025" cy="2952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892" name="Google Shape;3892;p66"/>
          <p:cNvGrpSpPr/>
          <p:nvPr/>
        </p:nvGrpSpPr>
        <p:grpSpPr>
          <a:xfrm>
            <a:off x="6917390" y="5211763"/>
            <a:ext cx="569913" cy="481012"/>
            <a:chOff x="-44" y="1473"/>
            <a:chExt cx="981" cy="1105"/>
          </a:xfrm>
        </p:grpSpPr>
        <p:pic>
          <p:nvPicPr>
            <p:cNvPr descr="desktop_computer_stylized_medium" id="3893" name="Google Shape;389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4" name="Google Shape;3894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5" name="Google Shape;3895;p66"/>
          <p:cNvGrpSpPr/>
          <p:nvPr/>
        </p:nvGrpSpPr>
        <p:grpSpPr>
          <a:xfrm>
            <a:off x="5872815" y="5216525"/>
            <a:ext cx="569913" cy="482600"/>
            <a:chOff x="-44" y="1473"/>
            <a:chExt cx="981" cy="1105"/>
          </a:xfrm>
        </p:grpSpPr>
        <p:pic>
          <p:nvPicPr>
            <p:cNvPr descr="desktop_computer_stylized_medium" id="3896" name="Google Shape;3896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97" name="Google Shape;3897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98" name="Google Shape;3898;p66"/>
          <p:cNvGrpSpPr/>
          <p:nvPr/>
        </p:nvGrpSpPr>
        <p:grpSpPr>
          <a:xfrm>
            <a:off x="6401453" y="5248275"/>
            <a:ext cx="569912" cy="481013"/>
            <a:chOff x="-44" y="1473"/>
            <a:chExt cx="981" cy="1105"/>
          </a:xfrm>
        </p:grpSpPr>
        <p:pic>
          <p:nvPicPr>
            <p:cNvPr descr="desktop_computer_stylized_medium" id="3899" name="Google Shape;3899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0" name="Google Shape;3900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901" name="Google Shape;3901;p66"/>
          <p:cNvCxnSpPr/>
          <p:nvPr/>
        </p:nvCxnSpPr>
        <p:spPr>
          <a:xfrm rot="10800000">
            <a:off x="8633478" y="5081588"/>
            <a:ext cx="5556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02" name="Google Shape;3902;p66"/>
          <p:cNvGrpSpPr/>
          <p:nvPr/>
        </p:nvGrpSpPr>
        <p:grpSpPr>
          <a:xfrm>
            <a:off x="8798578" y="4865688"/>
            <a:ext cx="569912" cy="481012"/>
            <a:chOff x="-44" y="1473"/>
            <a:chExt cx="981" cy="1105"/>
          </a:xfrm>
        </p:grpSpPr>
        <p:pic>
          <p:nvPicPr>
            <p:cNvPr descr="desktop_computer_stylized_medium" id="3903" name="Google Shape;3903;p6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04" name="Google Shape;3904;p6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05" name="Google Shape;3905;p66"/>
          <p:cNvGrpSpPr/>
          <p:nvPr/>
        </p:nvGrpSpPr>
        <p:grpSpPr>
          <a:xfrm>
            <a:off x="7253940" y="2092325"/>
            <a:ext cx="366713" cy="579438"/>
            <a:chOff x="4140" y="429"/>
            <a:chExt cx="1425" cy="2396"/>
          </a:xfrm>
        </p:grpSpPr>
        <p:sp>
          <p:nvSpPr>
            <p:cNvPr id="3906" name="Google Shape;3906;p6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7" name="Google Shape;3907;p66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8" name="Google Shape;3908;p6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9" name="Google Shape;3909;p6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0" name="Google Shape;3910;p66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11" name="Google Shape;3911;p66"/>
            <p:cNvGrpSpPr/>
            <p:nvPr/>
          </p:nvGrpSpPr>
          <p:grpSpPr>
            <a:xfrm>
              <a:off x="4751" y="665"/>
              <a:ext cx="580" cy="125"/>
              <a:chOff x="616" y="2565"/>
              <a:chExt cx="724" cy="120"/>
            </a:xfrm>
          </p:grpSpPr>
          <p:sp>
            <p:nvSpPr>
              <p:cNvPr id="3912" name="Google Shape;3912;p66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66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4" name="Google Shape;3914;p66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15" name="Google Shape;3915;p66"/>
            <p:cNvGrpSpPr/>
            <p:nvPr/>
          </p:nvGrpSpPr>
          <p:grpSpPr>
            <a:xfrm>
              <a:off x="4745" y="994"/>
              <a:ext cx="586" cy="131"/>
              <a:chOff x="611" y="2568"/>
              <a:chExt cx="731" cy="136"/>
            </a:xfrm>
          </p:grpSpPr>
          <p:sp>
            <p:nvSpPr>
              <p:cNvPr id="3916" name="Google Shape;3916;p66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66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18" name="Google Shape;3918;p66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9" name="Google Shape;3919;p66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0" name="Google Shape;3920;p66"/>
            <p:cNvGrpSpPr/>
            <p:nvPr/>
          </p:nvGrpSpPr>
          <p:grpSpPr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3921" name="Google Shape;3921;p66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66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3" name="Google Shape;3923;p6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24" name="Google Shape;3924;p66"/>
            <p:cNvGrpSpPr/>
            <p:nvPr/>
          </p:nvGrpSpPr>
          <p:grpSpPr>
            <a:xfrm>
              <a:off x="4738" y="1328"/>
              <a:ext cx="574" cy="138"/>
              <a:chOff x="613" y="2569"/>
              <a:chExt cx="715" cy="138"/>
            </a:xfrm>
          </p:grpSpPr>
          <p:sp>
            <p:nvSpPr>
              <p:cNvPr id="3925" name="Google Shape;3925;p6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66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27" name="Google Shape;3927;p66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8" name="Google Shape;3928;p6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9" name="Google Shape;3929;p6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0" name="Google Shape;3930;p66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1" name="Google Shape;3931;p6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2" name="Google Shape;3932;p66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3" name="Google Shape;3933;p66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4" name="Google Shape;3934;p66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5" name="Google Shape;3935;p6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6" name="Google Shape;3936;p66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7" name="Google Shape;3937;p66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38" name="Google Shape;3938;p66"/>
          <p:cNvGrpSpPr/>
          <p:nvPr/>
        </p:nvGrpSpPr>
        <p:grpSpPr>
          <a:xfrm>
            <a:off x="7858778" y="2601913"/>
            <a:ext cx="366712" cy="579437"/>
            <a:chOff x="4140" y="429"/>
            <a:chExt cx="1425" cy="2396"/>
          </a:xfrm>
        </p:grpSpPr>
        <p:sp>
          <p:nvSpPr>
            <p:cNvPr id="3939" name="Google Shape;3939;p6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0" name="Google Shape;3940;p66"/>
            <p:cNvSpPr/>
            <p:nvPr/>
          </p:nvSpPr>
          <p:spPr>
            <a:xfrm>
              <a:off x="4208" y="429"/>
              <a:ext cx="1043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1" name="Google Shape;3941;p6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2" name="Google Shape;3942;p6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3" name="Google Shape;3943;p66"/>
            <p:cNvSpPr/>
            <p:nvPr/>
          </p:nvSpPr>
          <p:spPr>
            <a:xfrm>
              <a:off x="4214" y="692"/>
              <a:ext cx="592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4" name="Google Shape;3944;p66"/>
            <p:cNvGrpSpPr/>
            <p:nvPr/>
          </p:nvGrpSpPr>
          <p:grpSpPr>
            <a:xfrm>
              <a:off x="4751" y="665"/>
              <a:ext cx="580" cy="125"/>
              <a:chOff x="616" y="2565"/>
              <a:chExt cx="724" cy="120"/>
            </a:xfrm>
          </p:grpSpPr>
          <p:sp>
            <p:nvSpPr>
              <p:cNvPr id="3945" name="Google Shape;3945;p66"/>
              <p:cNvSpPr/>
              <p:nvPr/>
            </p:nvSpPr>
            <p:spPr>
              <a:xfrm>
                <a:off x="616" y="2565"/>
                <a:ext cx="724" cy="12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6" name="Google Shape;3946;p66"/>
              <p:cNvSpPr/>
              <p:nvPr/>
            </p:nvSpPr>
            <p:spPr>
              <a:xfrm>
                <a:off x="632" y="2584"/>
                <a:ext cx="693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47" name="Google Shape;3947;p66"/>
            <p:cNvSpPr/>
            <p:nvPr/>
          </p:nvSpPr>
          <p:spPr>
            <a:xfrm>
              <a:off x="4226" y="1020"/>
              <a:ext cx="592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48" name="Google Shape;3948;p66"/>
            <p:cNvGrpSpPr/>
            <p:nvPr/>
          </p:nvGrpSpPr>
          <p:grpSpPr>
            <a:xfrm>
              <a:off x="4745" y="994"/>
              <a:ext cx="586" cy="131"/>
              <a:chOff x="611" y="2568"/>
              <a:chExt cx="731" cy="136"/>
            </a:xfrm>
          </p:grpSpPr>
          <p:sp>
            <p:nvSpPr>
              <p:cNvPr id="3949" name="Google Shape;3949;p66"/>
              <p:cNvSpPr/>
              <p:nvPr/>
            </p:nvSpPr>
            <p:spPr>
              <a:xfrm>
                <a:off x="611" y="2568"/>
                <a:ext cx="731" cy="136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0" name="Google Shape;3950;p66"/>
              <p:cNvSpPr/>
              <p:nvPr/>
            </p:nvSpPr>
            <p:spPr>
              <a:xfrm>
                <a:off x="626" y="2581"/>
                <a:ext cx="700" cy="109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1" name="Google Shape;3951;p66"/>
            <p:cNvSpPr/>
            <p:nvPr/>
          </p:nvSpPr>
          <p:spPr>
            <a:xfrm>
              <a:off x="4214" y="1361"/>
              <a:ext cx="598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2" name="Google Shape;3952;p66"/>
            <p:cNvSpPr/>
            <p:nvPr/>
          </p:nvSpPr>
          <p:spPr>
            <a:xfrm>
              <a:off x="4226" y="1657"/>
              <a:ext cx="598" cy="46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3" name="Google Shape;3953;p66"/>
            <p:cNvGrpSpPr/>
            <p:nvPr/>
          </p:nvGrpSpPr>
          <p:grpSpPr>
            <a:xfrm>
              <a:off x="4733" y="1630"/>
              <a:ext cx="586" cy="151"/>
              <a:chOff x="611" y="2571"/>
              <a:chExt cx="730" cy="139"/>
            </a:xfrm>
          </p:grpSpPr>
          <p:sp>
            <p:nvSpPr>
              <p:cNvPr id="3954" name="Google Shape;3954;p66"/>
              <p:cNvSpPr/>
              <p:nvPr/>
            </p:nvSpPr>
            <p:spPr>
              <a:xfrm>
                <a:off x="611" y="2571"/>
                <a:ext cx="730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5" name="Google Shape;3955;p66"/>
              <p:cNvSpPr/>
              <p:nvPr/>
            </p:nvSpPr>
            <p:spPr>
              <a:xfrm>
                <a:off x="626" y="2589"/>
                <a:ext cx="699" cy="12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6" name="Google Shape;3956;p6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7" name="Google Shape;3957;p66"/>
            <p:cNvGrpSpPr/>
            <p:nvPr/>
          </p:nvGrpSpPr>
          <p:grpSpPr>
            <a:xfrm>
              <a:off x="4738" y="1328"/>
              <a:ext cx="574" cy="138"/>
              <a:chOff x="613" y="2569"/>
              <a:chExt cx="715" cy="138"/>
            </a:xfrm>
          </p:grpSpPr>
          <p:sp>
            <p:nvSpPr>
              <p:cNvPr id="3958" name="Google Shape;3958;p66"/>
              <p:cNvSpPr/>
              <p:nvPr/>
            </p:nvSpPr>
            <p:spPr>
              <a:xfrm>
                <a:off x="613" y="2569"/>
                <a:ext cx="715" cy="138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9" name="Google Shape;3959;p66"/>
              <p:cNvSpPr/>
              <p:nvPr/>
            </p:nvSpPr>
            <p:spPr>
              <a:xfrm>
                <a:off x="629" y="2582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60" name="Google Shape;3960;p66"/>
            <p:cNvSpPr/>
            <p:nvPr/>
          </p:nvSpPr>
          <p:spPr>
            <a:xfrm>
              <a:off x="5250" y="429"/>
              <a:ext cx="68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1" name="Google Shape;3961;p6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2" name="Google Shape;3962;p6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3" name="Google Shape;3963;p66"/>
            <p:cNvSpPr/>
            <p:nvPr/>
          </p:nvSpPr>
          <p:spPr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4" name="Google Shape;3964;p6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66"/>
            <p:cNvSpPr/>
            <p:nvPr/>
          </p:nvSpPr>
          <p:spPr>
            <a:xfrm>
              <a:off x="4140" y="2681"/>
              <a:ext cx="1197" cy="144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66"/>
            <p:cNvSpPr/>
            <p:nvPr/>
          </p:nvSpPr>
          <p:spPr>
            <a:xfrm>
              <a:off x="4208" y="2713"/>
              <a:ext cx="1067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7" name="Google Shape;3967;p66"/>
            <p:cNvSpPr/>
            <p:nvPr/>
          </p:nvSpPr>
          <p:spPr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8" name="Google Shape;3968;p66"/>
            <p:cNvSpPr/>
            <p:nvPr/>
          </p:nvSpPr>
          <p:spPr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9" name="Google Shape;3969;p66"/>
            <p:cNvSpPr/>
            <p:nvPr/>
          </p:nvSpPr>
          <p:spPr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0" name="Google Shape;3970;p66"/>
            <p:cNvSpPr/>
            <p:nvPr/>
          </p:nvSpPr>
          <p:spPr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1" name="Google Shape;3971;p66"/>
          <p:cNvGrpSpPr/>
          <p:nvPr/>
        </p:nvGrpSpPr>
        <p:grpSpPr>
          <a:xfrm>
            <a:off x="6081784" y="2929417"/>
            <a:ext cx="914400" cy="479686"/>
            <a:chOff x="3668110" y="2448910"/>
            <a:chExt cx="3794234" cy="2165130"/>
          </a:xfrm>
        </p:grpSpPr>
        <p:sp>
          <p:nvSpPr>
            <p:cNvPr id="3972" name="Google Shape;3972;p6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3" name="Google Shape;3973;p6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74" name="Google Shape;3974;p6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975" name="Google Shape;3975;p6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6" name="Google Shape;3976;p6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6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6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79" name="Google Shape;3979;p66"/>
          <p:cNvGrpSpPr/>
          <p:nvPr/>
        </p:nvGrpSpPr>
        <p:grpSpPr>
          <a:xfrm>
            <a:off x="4861367" y="2210765"/>
            <a:ext cx="894855" cy="442494"/>
            <a:chOff x="7493876" y="2774731"/>
            <a:chExt cx="1481958" cy="894622"/>
          </a:xfrm>
        </p:grpSpPr>
        <p:sp>
          <p:nvSpPr>
            <p:cNvPr id="3980" name="Google Shape;3980;p6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6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82" name="Google Shape;3982;p6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3983" name="Google Shape;3983;p6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4" name="Google Shape;3984;p6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5" name="Google Shape;3985;p6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6" name="Google Shape;3986;p6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87" name="Google Shape;3987;p66"/>
          <p:cNvGrpSpPr/>
          <p:nvPr/>
        </p:nvGrpSpPr>
        <p:grpSpPr>
          <a:xfrm>
            <a:off x="4035095" y="4580587"/>
            <a:ext cx="652815" cy="339144"/>
            <a:chOff x="3668110" y="2448910"/>
            <a:chExt cx="3794234" cy="2165130"/>
          </a:xfrm>
        </p:grpSpPr>
        <p:sp>
          <p:nvSpPr>
            <p:cNvPr id="3988" name="Google Shape;3988;p6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9" name="Google Shape;3989;p6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90" name="Google Shape;3990;p6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991" name="Google Shape;3991;p6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2" name="Google Shape;3992;p6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6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6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5" name="Google Shape;3995;p66"/>
          <p:cNvGrpSpPr/>
          <p:nvPr/>
        </p:nvGrpSpPr>
        <p:grpSpPr>
          <a:xfrm>
            <a:off x="4730749" y="4991280"/>
            <a:ext cx="666096" cy="353718"/>
            <a:chOff x="3668110" y="2448910"/>
            <a:chExt cx="3794234" cy="2165130"/>
          </a:xfrm>
        </p:grpSpPr>
        <p:sp>
          <p:nvSpPr>
            <p:cNvPr id="3996" name="Google Shape;3996;p6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7" name="Google Shape;3997;p6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98" name="Google Shape;3998;p6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3999" name="Google Shape;3999;p6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0" name="Google Shape;4000;p6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6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2" name="Google Shape;4002;p6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3" name="Google Shape;4003;p66"/>
          <p:cNvGrpSpPr/>
          <p:nvPr/>
        </p:nvGrpSpPr>
        <p:grpSpPr>
          <a:xfrm>
            <a:off x="6268889" y="4785461"/>
            <a:ext cx="666096" cy="353718"/>
            <a:chOff x="3668110" y="2448910"/>
            <a:chExt cx="3794234" cy="2165130"/>
          </a:xfrm>
        </p:grpSpPr>
        <p:sp>
          <p:nvSpPr>
            <p:cNvPr id="4004" name="Google Shape;4004;p6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5" name="Google Shape;4005;p6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06" name="Google Shape;4006;p6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07" name="Google Shape;4007;p6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8" name="Google Shape;4008;p6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9" name="Google Shape;4009;p6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0" name="Google Shape;4010;p6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11" name="Google Shape;4011;p66"/>
          <p:cNvGrpSpPr/>
          <p:nvPr/>
        </p:nvGrpSpPr>
        <p:grpSpPr>
          <a:xfrm>
            <a:off x="8198241" y="4810599"/>
            <a:ext cx="666096" cy="353718"/>
            <a:chOff x="3668110" y="2448910"/>
            <a:chExt cx="3794234" cy="2165130"/>
          </a:xfrm>
        </p:grpSpPr>
        <p:sp>
          <p:nvSpPr>
            <p:cNvPr id="4012" name="Google Shape;4012;p6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3" name="Google Shape;4013;p6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14" name="Google Shape;4014;p6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15" name="Google Shape;4015;p6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6" name="Google Shape;4016;p6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6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6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19" name="Google Shape;4019;p6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20" name="Google Shape;4020;p66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1" name="Google Shape;4021;p66"/>
          <p:cNvSpPr/>
          <p:nvPr/>
        </p:nvSpPr>
        <p:spPr>
          <a:xfrm>
            <a:off x="393111" y="727493"/>
            <a:ext cx="36951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Small Institutional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p67"/>
          <p:cNvSpPr/>
          <p:nvPr/>
        </p:nvSpPr>
        <p:spPr>
          <a:xfrm flipH="1">
            <a:off x="9361825" y="2092325"/>
            <a:ext cx="638175" cy="803639"/>
          </a:xfrm>
          <a:custGeom>
            <a:rect b="b" l="l" r="r" t="t"/>
            <a:pathLst>
              <a:path extrusionOk="0" h="537" w="402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8" name="Google Shape;4028;p67"/>
          <p:cNvSpPr/>
          <p:nvPr/>
        </p:nvSpPr>
        <p:spPr>
          <a:xfrm>
            <a:off x="9349126" y="844952"/>
            <a:ext cx="360363" cy="1517612"/>
          </a:xfrm>
          <a:custGeom>
            <a:rect b="b" l="l" r="r" t="t"/>
            <a:pathLst>
              <a:path extrusionOk="0" h="1186" w="267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9" name="Google Shape;4029;p67"/>
          <p:cNvSpPr/>
          <p:nvPr/>
        </p:nvSpPr>
        <p:spPr>
          <a:xfrm>
            <a:off x="8077539" y="862377"/>
            <a:ext cx="1273175" cy="1536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30" name="Google Shape;4030;p67"/>
          <p:cNvCxnSpPr/>
          <p:nvPr/>
        </p:nvCxnSpPr>
        <p:spPr>
          <a:xfrm>
            <a:off x="8077539" y="117987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1" name="Google Shape;4031;p67"/>
          <p:cNvSpPr txBox="1"/>
          <p:nvPr/>
        </p:nvSpPr>
        <p:spPr>
          <a:xfrm>
            <a:off x="8056901" y="829039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2" name="Google Shape;4032;p67"/>
          <p:cNvCxnSpPr/>
          <p:nvPr/>
        </p:nvCxnSpPr>
        <p:spPr>
          <a:xfrm>
            <a:off x="8085476" y="1500552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3" name="Google Shape;4033;p67"/>
          <p:cNvCxnSpPr/>
          <p:nvPr/>
        </p:nvCxnSpPr>
        <p:spPr>
          <a:xfrm>
            <a:off x="8090239" y="178153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34" name="Google Shape;4034;p67"/>
          <p:cNvCxnSpPr/>
          <p:nvPr/>
        </p:nvCxnSpPr>
        <p:spPr>
          <a:xfrm>
            <a:off x="8090239" y="205776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035" name="Google Shape;4035;p67"/>
          <p:cNvGrpSpPr/>
          <p:nvPr/>
        </p:nvGrpSpPr>
        <p:grpSpPr>
          <a:xfrm>
            <a:off x="9518991" y="3463925"/>
            <a:ext cx="1328738" cy="996950"/>
            <a:chOff x="3593" y="192"/>
            <a:chExt cx="837" cy="628"/>
          </a:xfrm>
        </p:grpSpPr>
        <p:sp>
          <p:nvSpPr>
            <p:cNvPr id="4036" name="Google Shape;4036;p67"/>
            <p:cNvSpPr/>
            <p:nvPr/>
          </p:nvSpPr>
          <p:spPr>
            <a:xfrm>
              <a:off x="3628" y="213"/>
              <a:ext cx="802" cy="596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37" name="Google Shape;4037;p67"/>
            <p:cNvCxnSpPr/>
            <p:nvPr/>
          </p:nvCxnSpPr>
          <p:spPr>
            <a:xfrm>
              <a:off x="3628" y="413"/>
              <a:ext cx="796" cy="2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38" name="Google Shape;4038;p67"/>
            <p:cNvSpPr txBox="1"/>
            <p:nvPr/>
          </p:nvSpPr>
          <p:spPr>
            <a:xfrm>
              <a:off x="3593" y="192"/>
              <a:ext cx="830" cy="6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39" name="Google Shape;4039;p67"/>
            <p:cNvCxnSpPr/>
            <p:nvPr/>
          </p:nvCxnSpPr>
          <p:spPr>
            <a:xfrm>
              <a:off x="3633" y="615"/>
              <a:ext cx="796" cy="2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040" name="Google Shape;4040;p67"/>
          <p:cNvGrpSpPr/>
          <p:nvPr/>
        </p:nvGrpSpPr>
        <p:grpSpPr>
          <a:xfrm>
            <a:off x="9901576" y="2097452"/>
            <a:ext cx="1317625" cy="695325"/>
            <a:chOff x="4714" y="633"/>
            <a:chExt cx="830" cy="438"/>
          </a:xfrm>
        </p:grpSpPr>
        <p:sp>
          <p:nvSpPr>
            <p:cNvPr id="4041" name="Google Shape;4041;p67"/>
            <p:cNvSpPr/>
            <p:nvPr/>
          </p:nvSpPr>
          <p:spPr>
            <a:xfrm>
              <a:off x="4723" y="642"/>
              <a:ext cx="802" cy="413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42" name="Google Shape;4042;p67"/>
            <p:cNvCxnSpPr/>
            <p:nvPr/>
          </p:nvCxnSpPr>
          <p:spPr>
            <a:xfrm>
              <a:off x="4723" y="842"/>
              <a:ext cx="796" cy="2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043" name="Google Shape;4043;p67"/>
            <p:cNvSpPr txBox="1"/>
            <p:nvPr/>
          </p:nvSpPr>
          <p:spPr>
            <a:xfrm>
              <a:off x="4714" y="633"/>
              <a:ext cx="830" cy="4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4" name="Google Shape;4044;p67"/>
          <p:cNvSpPr txBox="1"/>
          <p:nvPr/>
        </p:nvSpPr>
        <p:spPr>
          <a:xfrm>
            <a:off x="8672851" y="2943589"/>
            <a:ext cx="7992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45" name="Google Shape;4045;p67"/>
          <p:cNvGrpSpPr/>
          <p:nvPr/>
        </p:nvGrpSpPr>
        <p:grpSpPr>
          <a:xfrm>
            <a:off x="7270588" y="1487019"/>
            <a:ext cx="917575" cy="307975"/>
            <a:chOff x="1080" y="911"/>
            <a:chExt cx="578" cy="194"/>
          </a:xfrm>
        </p:grpSpPr>
        <p:sp>
          <p:nvSpPr>
            <p:cNvPr id="4046" name="Google Shape;4046;p67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7" name="Google Shape;4047;p67"/>
            <p:cNvSpPr txBox="1"/>
            <p:nvPr/>
          </p:nvSpPr>
          <p:spPr>
            <a:xfrm>
              <a:off x="1080" y="911"/>
              <a:ext cx="561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8" name="Google Shape;4048;p67"/>
          <p:cNvSpPr/>
          <p:nvPr/>
        </p:nvSpPr>
        <p:spPr>
          <a:xfrm>
            <a:off x="7979114" y="4605702"/>
            <a:ext cx="1273175" cy="1536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9" name="Google Shape;4049;p67"/>
          <p:cNvCxnSpPr/>
          <p:nvPr/>
        </p:nvCxnSpPr>
        <p:spPr>
          <a:xfrm>
            <a:off x="7979114" y="4923202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0" name="Google Shape;4050;p67"/>
          <p:cNvSpPr txBox="1"/>
          <p:nvPr/>
        </p:nvSpPr>
        <p:spPr>
          <a:xfrm>
            <a:off x="7958476" y="4578714"/>
            <a:ext cx="131762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51" name="Google Shape;4051;p67"/>
          <p:cNvCxnSpPr/>
          <p:nvPr/>
        </p:nvCxnSpPr>
        <p:spPr>
          <a:xfrm>
            <a:off x="7987051" y="5243877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2" name="Google Shape;4052;p67"/>
          <p:cNvCxnSpPr/>
          <p:nvPr/>
        </p:nvCxnSpPr>
        <p:spPr>
          <a:xfrm>
            <a:off x="7991814" y="5524864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53" name="Google Shape;4053;p67"/>
          <p:cNvCxnSpPr/>
          <p:nvPr/>
        </p:nvCxnSpPr>
        <p:spPr>
          <a:xfrm>
            <a:off x="7991814" y="5801089"/>
            <a:ext cx="1263650" cy="3175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54" name="Google Shape;4054;p67"/>
          <p:cNvSpPr/>
          <p:nvPr/>
        </p:nvSpPr>
        <p:spPr>
          <a:xfrm>
            <a:off x="9264650" y="4613275"/>
            <a:ext cx="406739" cy="1784714"/>
          </a:xfrm>
          <a:custGeom>
            <a:rect b="b" l="l" r="r" t="t"/>
            <a:pathLst>
              <a:path extrusionOk="0" h="1170" w="24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>
            <a:gsLst>
              <a:gs pos="0">
                <a:srgbClr val="BFBFBF"/>
              </a:gs>
              <a:gs pos="1000">
                <a:srgbClr val="BFBFB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55" name="Google Shape;4055;p67"/>
          <p:cNvGrpSpPr/>
          <p:nvPr/>
        </p:nvGrpSpPr>
        <p:grpSpPr>
          <a:xfrm>
            <a:off x="7112339" y="1754552"/>
            <a:ext cx="1095375" cy="338137"/>
            <a:chOff x="998" y="1077"/>
            <a:chExt cx="690" cy="213"/>
          </a:xfrm>
        </p:grpSpPr>
        <p:sp>
          <p:nvSpPr>
            <p:cNvPr id="4056" name="Google Shape;4056;p67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r" dir="135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67"/>
            <p:cNvSpPr txBox="1"/>
            <p:nvPr/>
          </p:nvSpPr>
          <p:spPr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8" name="Google Shape;4058;p67"/>
          <p:cNvSpPr/>
          <p:nvPr/>
        </p:nvSpPr>
        <p:spPr>
          <a:xfrm>
            <a:off x="8099764" y="663939"/>
            <a:ext cx="2924175" cy="5314950"/>
          </a:xfrm>
          <a:custGeom>
            <a:rect b="b" l="l" r="r" t="t"/>
            <a:pathLst>
              <a:path extrusionOk="0" h="3348" w="1842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cap="flat" cmpd="sng" w="2857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59" name="Google Shape;4059;p67"/>
          <p:cNvGrpSpPr/>
          <p:nvPr/>
        </p:nvGrpSpPr>
        <p:grpSpPr>
          <a:xfrm>
            <a:off x="10884239" y="2106977"/>
            <a:ext cx="1095375" cy="338137"/>
            <a:chOff x="998" y="1077"/>
            <a:chExt cx="690" cy="213"/>
          </a:xfrm>
        </p:grpSpPr>
        <p:sp>
          <p:nvSpPr>
            <p:cNvPr id="4060" name="Google Shape;4060;p67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67"/>
            <p:cNvSpPr txBox="1"/>
            <p:nvPr/>
          </p:nvSpPr>
          <p:spPr>
            <a:xfrm>
              <a:off x="1107" y="1077"/>
              <a:ext cx="430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2" name="Google Shape;4062;p67"/>
          <p:cNvGrpSpPr/>
          <p:nvPr/>
        </p:nvGrpSpPr>
        <p:grpSpPr>
          <a:xfrm>
            <a:off x="10560389" y="3854815"/>
            <a:ext cx="1095375" cy="338137"/>
            <a:chOff x="998" y="1074"/>
            <a:chExt cx="690" cy="213"/>
          </a:xfrm>
        </p:grpSpPr>
        <p:sp>
          <p:nvSpPr>
            <p:cNvPr id="4063" name="Google Shape;4063;p67"/>
            <p:cNvSpPr/>
            <p:nvPr/>
          </p:nvSpPr>
          <p:spPr>
            <a:xfrm>
              <a:off x="998" y="1113"/>
              <a:ext cx="690" cy="13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67"/>
            <p:cNvSpPr txBox="1"/>
            <p:nvPr/>
          </p:nvSpPr>
          <p:spPr>
            <a:xfrm>
              <a:off x="1107" y="1074"/>
              <a:ext cx="430" cy="2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Calibri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frame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65" name="Google Shape;4065;p67"/>
          <p:cNvGrpSpPr/>
          <p:nvPr/>
        </p:nvGrpSpPr>
        <p:grpSpPr>
          <a:xfrm>
            <a:off x="10646114" y="3580178"/>
            <a:ext cx="914400" cy="307975"/>
            <a:chOff x="1082" y="919"/>
            <a:chExt cx="576" cy="194"/>
          </a:xfrm>
        </p:grpSpPr>
        <p:sp>
          <p:nvSpPr>
            <p:cNvPr id="4066" name="Google Shape;4066;p67"/>
            <p:cNvSpPr/>
            <p:nvPr/>
          </p:nvSpPr>
          <p:spPr>
            <a:xfrm>
              <a:off x="1082" y="939"/>
              <a:ext cx="576" cy="135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67"/>
            <p:cNvSpPr txBox="1"/>
            <p:nvPr/>
          </p:nvSpPr>
          <p:spPr>
            <a:xfrm>
              <a:off x="1082" y="919"/>
              <a:ext cx="561" cy="1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datagram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68" name="Google Shape;4068;p67"/>
          <p:cNvSpPr/>
          <p:nvPr/>
        </p:nvSpPr>
        <p:spPr>
          <a:xfrm>
            <a:off x="9242764" y="3479800"/>
            <a:ext cx="333036" cy="974725"/>
          </a:xfrm>
          <a:custGeom>
            <a:rect b="b" l="l" r="r" t="t"/>
            <a:pathLst>
              <a:path extrusionOk="0" h="582" w="228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FBFBF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9" name="Google Shape;4069;p67"/>
          <p:cNvGrpSpPr/>
          <p:nvPr/>
        </p:nvGrpSpPr>
        <p:grpSpPr>
          <a:xfrm>
            <a:off x="9299914" y="1287827"/>
            <a:ext cx="762000" cy="693737"/>
            <a:chOff x="-44" y="1473"/>
            <a:chExt cx="981" cy="1105"/>
          </a:xfrm>
        </p:grpSpPr>
        <p:pic>
          <p:nvPicPr>
            <p:cNvPr descr="desktop_computer_stylized_medium" id="4070" name="Google Shape;407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1" name="Google Shape;4071;p6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72" name="Google Shape;4072;p67"/>
          <p:cNvGrpSpPr/>
          <p:nvPr/>
        </p:nvGrpSpPr>
        <p:grpSpPr>
          <a:xfrm>
            <a:off x="9279276" y="5942377"/>
            <a:ext cx="762000" cy="693737"/>
            <a:chOff x="-44" y="1473"/>
            <a:chExt cx="981" cy="1105"/>
          </a:xfrm>
        </p:grpSpPr>
        <p:pic>
          <p:nvPicPr>
            <p:cNvPr descr="desktop_computer_stylized_medium" id="4073" name="Google Shape;407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4" name="Google Shape;4074;p6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5" name="Google Shape;4075;p67"/>
          <p:cNvGrpSpPr/>
          <p:nvPr/>
        </p:nvGrpSpPr>
        <p:grpSpPr>
          <a:xfrm>
            <a:off x="8822377" y="2470342"/>
            <a:ext cx="914400" cy="479686"/>
            <a:chOff x="3668110" y="2448910"/>
            <a:chExt cx="3794234" cy="2165130"/>
          </a:xfrm>
        </p:grpSpPr>
        <p:sp>
          <p:nvSpPr>
            <p:cNvPr id="4076" name="Google Shape;4076;p67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67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78" name="Google Shape;4078;p67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079" name="Google Shape;4079;p67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0" name="Google Shape;4080;p67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1" name="Google Shape;4081;p67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2" name="Google Shape;4082;p67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83" name="Google Shape;4083;p67"/>
          <p:cNvGrpSpPr/>
          <p:nvPr/>
        </p:nvGrpSpPr>
        <p:grpSpPr>
          <a:xfrm>
            <a:off x="8461094" y="3741153"/>
            <a:ext cx="894855" cy="442494"/>
            <a:chOff x="7493876" y="2774731"/>
            <a:chExt cx="1481958" cy="894622"/>
          </a:xfrm>
        </p:grpSpPr>
        <p:sp>
          <p:nvSpPr>
            <p:cNvPr id="4084" name="Google Shape;4084;p67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5" name="Google Shape;4085;p67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86" name="Google Shape;4086;p67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087" name="Google Shape;4087;p67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8" name="Google Shape;4088;p67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67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67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091" name="Google Shape;4091;p67"/>
          <p:cNvSpPr txBox="1"/>
          <p:nvPr/>
        </p:nvSpPr>
        <p:spPr>
          <a:xfrm>
            <a:off x="859601" y="1465262"/>
            <a:ext cx="6270404" cy="2385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Both are store-and-forward: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Routers</a:t>
            </a:r>
            <a:r>
              <a:rPr b="0" i="0" lang="en-US" sz="24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network-layer devices (examine network-layer headers)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0" marL="2317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Switches: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link-layer devices (examine link-layer headers)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67"/>
          <p:cNvSpPr txBox="1"/>
          <p:nvPr/>
        </p:nvSpPr>
        <p:spPr>
          <a:xfrm>
            <a:off x="848531" y="3361486"/>
            <a:ext cx="6270404" cy="25035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t/>
            </a:r>
            <a:endParaRPr b="0" i="1" sz="2400" u="none" cap="none" strike="noStrik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Both have forwarding tables: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0" marL="2317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Routers: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compute tables using routing algorithms, IP addresses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0" marL="231775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Switches: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 forwarding table using flooding, learning, MAC addresses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6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4" name="Google Shape;4094;p67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95" name="Google Shape;4095;p67"/>
          <p:cNvSpPr/>
          <p:nvPr/>
        </p:nvSpPr>
        <p:spPr>
          <a:xfrm>
            <a:off x="393111" y="727493"/>
            <a:ext cx="27246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Switches Vs Routers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0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68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2" name="Google Shape;4102;p68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3" name="Google Shape;4103;p6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04" name="Google Shape;4104;p6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05" name="Google Shape;4105;p68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4106" name="Google Shape;41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p69"/>
          <p:cNvSpPr txBox="1"/>
          <p:nvPr/>
        </p:nvSpPr>
        <p:spPr>
          <a:xfrm>
            <a:off x="533400" y="1503047"/>
            <a:ext cx="7922342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9875" lvl="0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journey down the protocol stack is now complete!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application, transport, network,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9875" lvl="0" marL="4000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Putting-it-all-together: synthesis!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Goal: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identify, review, understand protocols (at all layers) involved in seemingly simple scenario: requesting www page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Scenario: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 attaches laptop to campus network, requests/receives www.google.com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13" name="Google Shape;4113;p6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14" name="Google Shape;4114;p69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5" name="Google Shape;4115;p69"/>
          <p:cNvSpPr/>
          <p:nvPr/>
        </p:nvSpPr>
        <p:spPr>
          <a:xfrm>
            <a:off x="393111" y="727493"/>
            <a:ext cx="59577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Synthesis : A day in the life of a web request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"/>
          <p:cNvSpPr/>
          <p:nvPr/>
        </p:nvSpPr>
        <p:spPr>
          <a:xfrm>
            <a:off x="1953518" y="3868854"/>
            <a:ext cx="69106" cy="79124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p7"/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cxnSp>
          <p:nvCxnSpPr>
            <p:cNvPr id="710" name="Google Shape;710;p7"/>
            <p:cNvCxnSpPr/>
            <p:nvPr/>
          </p:nvCxnSpPr>
          <p:spPr>
            <a:xfrm flipH="1">
              <a:off x="9122147" y="3619386"/>
              <a:ext cx="196845" cy="95057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1" name="Google Shape;711;p7"/>
            <p:cNvCxnSpPr/>
            <p:nvPr/>
          </p:nvCxnSpPr>
          <p:spPr>
            <a:xfrm>
              <a:off x="9318992" y="3619386"/>
              <a:ext cx="196845" cy="94633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2" name="Google Shape;712;p7"/>
            <p:cNvCxnSpPr/>
            <p:nvPr/>
          </p:nvCxnSpPr>
          <p:spPr>
            <a:xfrm>
              <a:off x="9122147" y="4565719"/>
              <a:ext cx="196845" cy="10326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3" name="Google Shape;713;p7"/>
            <p:cNvCxnSpPr/>
            <p:nvPr/>
          </p:nvCxnSpPr>
          <p:spPr>
            <a:xfrm flipH="1">
              <a:off x="9318992" y="4565719"/>
              <a:ext cx="196845" cy="10326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4" name="Google Shape;714;p7"/>
            <p:cNvCxnSpPr/>
            <p:nvPr/>
          </p:nvCxnSpPr>
          <p:spPr>
            <a:xfrm>
              <a:off x="9318992" y="3640604"/>
              <a:ext cx="0" cy="102837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5" name="Google Shape;715;p7"/>
            <p:cNvCxnSpPr/>
            <p:nvPr/>
          </p:nvCxnSpPr>
          <p:spPr>
            <a:xfrm flipH="1" rot="10800000">
              <a:off x="9122147" y="4468115"/>
              <a:ext cx="196845" cy="10184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6" name="Google Shape;716;p7"/>
            <p:cNvCxnSpPr/>
            <p:nvPr/>
          </p:nvCxnSpPr>
          <p:spPr>
            <a:xfrm rot="10800000">
              <a:off x="9318992" y="4468115"/>
              <a:ext cx="196845" cy="9760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7" name="Google Shape;717;p7"/>
            <p:cNvCxnSpPr/>
            <p:nvPr/>
          </p:nvCxnSpPr>
          <p:spPr>
            <a:xfrm>
              <a:off x="9205686" y="4156914"/>
              <a:ext cx="113306" cy="7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8" name="Google Shape;718;p7"/>
            <p:cNvCxnSpPr/>
            <p:nvPr/>
          </p:nvCxnSpPr>
          <p:spPr>
            <a:xfrm flipH="1" rot="10800000">
              <a:off x="9318992" y="4156914"/>
              <a:ext cx="119067" cy="7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9" name="Google Shape;719;p7"/>
            <p:cNvCxnSpPr/>
            <p:nvPr/>
          </p:nvCxnSpPr>
          <p:spPr>
            <a:xfrm>
              <a:off x="9168238" y="4295540"/>
              <a:ext cx="145953" cy="10609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0" name="Google Shape;720;p7"/>
            <p:cNvCxnSpPr/>
            <p:nvPr/>
          </p:nvCxnSpPr>
          <p:spPr>
            <a:xfrm flipH="1" rot="10800000">
              <a:off x="9318992" y="4316758"/>
              <a:ext cx="146914" cy="9336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1" name="Google Shape;721;p7"/>
            <p:cNvCxnSpPr/>
            <p:nvPr/>
          </p:nvCxnSpPr>
          <p:spPr>
            <a:xfrm flipH="1" rot="10800000">
              <a:off x="9318992" y="4014045"/>
              <a:ext cx="74897" cy="3819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2" name="Google Shape;722;p7"/>
            <p:cNvCxnSpPr/>
            <p:nvPr/>
          </p:nvCxnSpPr>
          <p:spPr>
            <a:xfrm flipH="1" rot="10800000">
              <a:off x="9318992" y="3817423"/>
              <a:ext cx="47051" cy="2970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3" name="Google Shape;723;p7"/>
            <p:cNvCxnSpPr/>
            <p:nvPr/>
          </p:nvCxnSpPr>
          <p:spPr>
            <a:xfrm>
              <a:off x="9234493" y="4001314"/>
              <a:ext cx="91221" cy="5092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4" name="Google Shape;724;p7"/>
            <p:cNvCxnSpPr/>
            <p:nvPr/>
          </p:nvCxnSpPr>
          <p:spPr>
            <a:xfrm>
              <a:off x="9274822" y="3808936"/>
              <a:ext cx="52812" cy="5092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725" name="Google Shape;725;p7"/>
          <p:cNvCxnSpPr/>
          <p:nvPr/>
        </p:nvCxnSpPr>
        <p:spPr>
          <a:xfrm flipH="1">
            <a:off x="3987756" y="4098210"/>
            <a:ext cx="4467" cy="58301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7"/>
          <p:cNvCxnSpPr/>
          <p:nvPr/>
        </p:nvCxnSpPr>
        <p:spPr>
          <a:xfrm flipH="1" rot="10800000">
            <a:off x="3326527" y="4763499"/>
            <a:ext cx="518620" cy="173119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7"/>
          <p:cNvCxnSpPr/>
          <p:nvPr/>
        </p:nvCxnSpPr>
        <p:spPr>
          <a:xfrm flipH="1">
            <a:off x="3869014" y="4748846"/>
            <a:ext cx="127931" cy="524238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28" name="Google Shape;728;p7"/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729" name="Google Shape;729;p7"/>
            <p:cNvSpPr/>
            <p:nvPr/>
          </p:nvSpPr>
          <p:spPr>
            <a:xfrm>
              <a:off x="9229902" y="3538531"/>
              <a:ext cx="201866" cy="19967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9184623" y="3495122"/>
              <a:ext cx="290536" cy="28432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9141231" y="3443033"/>
              <a:ext cx="382980" cy="38850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9077087" y="3388772"/>
              <a:ext cx="499949" cy="49485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7"/>
            <p:cNvSpPr/>
            <p:nvPr/>
          </p:nvSpPr>
          <p:spPr>
            <a:xfrm flipH="1" rot="10800000">
              <a:off x="9148778" y="3275911"/>
              <a:ext cx="386753" cy="310369"/>
            </a:xfrm>
            <a:custGeom>
              <a:rect b="b" l="l" r="r" t="t"/>
              <a:pathLst>
                <a:path extrusionOk="0" h="956" w="118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4" name="Google Shape;734;p7"/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735" name="Google Shape;735;p7"/>
            <p:cNvSpPr/>
            <p:nvPr/>
          </p:nvSpPr>
          <p:spPr>
            <a:xfrm>
              <a:off x="9022376" y="3321490"/>
              <a:ext cx="615031" cy="62724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9163871" y="3690459"/>
              <a:ext cx="335814" cy="279983"/>
            </a:xfrm>
            <a:custGeom>
              <a:rect b="b" l="l" r="r" t="t"/>
              <a:pathLst>
                <a:path extrusionOk="0" h="956" w="118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7"/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descr="iphone_stylized_small" id="738" name="Google Shape;738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39" name="Google Shape;739;p7"/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740" name="Google Shape;740;p7"/>
              <p:cNvSpPr/>
              <p:nvPr/>
            </p:nvSpPr>
            <p:spPr>
              <a:xfrm>
                <a:off x="8405402" y="3148442"/>
                <a:ext cx="53826" cy="65788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7"/>
              <p:cNvSpPr/>
              <p:nvPr/>
            </p:nvSpPr>
            <p:spPr>
              <a:xfrm>
                <a:off x="8463989" y="3118942"/>
                <a:ext cx="186320" cy="98566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7"/>
              <p:cNvSpPr/>
              <p:nvPr/>
            </p:nvSpPr>
            <p:spPr>
              <a:xfrm>
                <a:off x="8526096" y="3125498"/>
                <a:ext cx="88605" cy="6297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7"/>
              <p:cNvSpPr/>
              <p:nvPr/>
            </p:nvSpPr>
            <p:spPr>
              <a:xfrm>
                <a:off x="8685917" y="3127137"/>
                <a:ext cx="78047" cy="55955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7"/>
              <p:cNvSpPr/>
              <p:nvPr/>
            </p:nvSpPr>
            <p:spPr>
              <a:xfrm>
                <a:off x="8704963" y="3108875"/>
                <a:ext cx="136635" cy="78665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7"/>
              <p:cNvSpPr/>
              <p:nvPr/>
            </p:nvSpPr>
            <p:spPr>
              <a:xfrm>
                <a:off x="8802263" y="3099042"/>
                <a:ext cx="130424" cy="9294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6" name="Google Shape;746;p7"/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descr="car_icon_small" id="747" name="Google Shape;74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48" name="Google Shape;748;p7"/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749" name="Google Shape;749;p7"/>
              <p:cNvSpPr/>
              <p:nvPr/>
            </p:nvSpPr>
            <p:spPr>
              <a:xfrm>
                <a:off x="8118753" y="4074218"/>
                <a:ext cx="53826" cy="65788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7"/>
              <p:cNvSpPr/>
              <p:nvPr/>
            </p:nvSpPr>
            <p:spPr>
              <a:xfrm>
                <a:off x="8177340" y="4044718"/>
                <a:ext cx="186320" cy="98566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7"/>
              <p:cNvSpPr/>
              <p:nvPr/>
            </p:nvSpPr>
            <p:spPr>
              <a:xfrm>
                <a:off x="8239447" y="4051274"/>
                <a:ext cx="88605" cy="6297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7"/>
              <p:cNvSpPr/>
              <p:nvPr/>
            </p:nvSpPr>
            <p:spPr>
              <a:xfrm>
                <a:off x="8399268" y="4052913"/>
                <a:ext cx="78047" cy="55955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3" name="Google Shape;753;p7"/>
              <p:cNvSpPr/>
              <p:nvPr/>
            </p:nvSpPr>
            <p:spPr>
              <a:xfrm>
                <a:off x="8418314" y="4034651"/>
                <a:ext cx="136635" cy="78665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4" name="Google Shape;754;p7"/>
              <p:cNvSpPr/>
              <p:nvPr/>
            </p:nvSpPr>
            <p:spPr>
              <a:xfrm>
                <a:off x="8515614" y="4024818"/>
                <a:ext cx="130424" cy="9294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5" name="Google Shape;755;p7"/>
            <p:cNvCxnSpPr/>
            <p:nvPr/>
          </p:nvCxnSpPr>
          <p:spPr>
            <a:xfrm>
              <a:off x="8362322" y="4075469"/>
              <a:ext cx="31623" cy="13689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56" name="Google Shape;756;p7"/>
          <p:cNvGrpSpPr/>
          <p:nvPr/>
        </p:nvGrpSpPr>
        <p:grpSpPr>
          <a:xfrm>
            <a:off x="2396933" y="3738838"/>
            <a:ext cx="505209" cy="519141"/>
            <a:chOff x="9728925" y="3463179"/>
            <a:chExt cx="505209" cy="519141"/>
          </a:xfrm>
        </p:grpSpPr>
        <p:grpSp>
          <p:nvGrpSpPr>
            <p:cNvPr id="757" name="Google Shape;757;p7"/>
            <p:cNvGrpSpPr/>
            <p:nvPr/>
          </p:nvGrpSpPr>
          <p:grpSpPr>
            <a:xfrm>
              <a:off x="9728925" y="3601671"/>
              <a:ext cx="505209" cy="380649"/>
              <a:chOff x="9728925" y="3601671"/>
              <a:chExt cx="505209" cy="380649"/>
            </a:xfrm>
          </p:grpSpPr>
          <p:pic>
            <p:nvPicPr>
              <p:cNvPr descr="laptop_keyboard" id="758" name="Google Shape;758;p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9064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59" name="Google Shape;759;p7"/>
              <p:cNvSpPr/>
              <p:nvPr/>
            </p:nvSpPr>
            <p:spPr>
              <a:xfrm>
                <a:off x="9874696" y="3609196"/>
                <a:ext cx="347143" cy="242631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760" name="Google Shape;760;p7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61" name="Google Shape;761;p7"/>
              <p:cNvSpPr/>
              <p:nvPr/>
            </p:nvSpPr>
            <p:spPr>
              <a:xfrm>
                <a:off x="9937900" y="3602038"/>
                <a:ext cx="294121" cy="45149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7"/>
              <p:cNvSpPr/>
              <p:nvPr/>
            </p:nvSpPr>
            <p:spPr>
              <a:xfrm>
                <a:off x="9871622" y="3601671"/>
                <a:ext cx="81647" cy="187938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7"/>
              <p:cNvSpPr/>
              <p:nvPr/>
            </p:nvSpPr>
            <p:spPr>
              <a:xfrm>
                <a:off x="10141921" y="3635258"/>
                <a:ext cx="87987" cy="216936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7"/>
              <p:cNvSpPr/>
              <p:nvPr/>
            </p:nvSpPr>
            <p:spPr>
              <a:xfrm>
                <a:off x="9870661" y="3780064"/>
                <a:ext cx="322745" cy="73230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7"/>
              <p:cNvSpPr/>
              <p:nvPr/>
            </p:nvSpPr>
            <p:spPr>
              <a:xfrm>
                <a:off x="10151719" y="3637092"/>
                <a:ext cx="82415" cy="217853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7"/>
              <p:cNvSpPr/>
              <p:nvPr/>
            </p:nvSpPr>
            <p:spPr>
              <a:xfrm>
                <a:off x="9871045" y="3789792"/>
                <a:ext cx="287013" cy="72312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767" name="Google Shape;767;p7"/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768" name="Google Shape;768;p7"/>
                <p:cNvSpPr/>
                <p:nvPr/>
              </p:nvSpPr>
              <p:spPr>
                <a:xfrm>
                  <a:off x="9866243" y="3867059"/>
                  <a:ext cx="97400" cy="42946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7"/>
                <p:cNvSpPr/>
                <p:nvPr/>
              </p:nvSpPr>
              <p:spPr>
                <a:xfrm>
                  <a:off x="9868056" y="3867978"/>
                  <a:ext cx="94032" cy="40845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7"/>
                <p:cNvSpPr/>
                <p:nvPr/>
              </p:nvSpPr>
              <p:spPr>
                <a:xfrm>
                  <a:off x="9875050" y="3883870"/>
                  <a:ext cx="33416" cy="13133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7"/>
                <p:cNvSpPr/>
                <p:nvPr/>
              </p:nvSpPr>
              <p:spPr>
                <a:xfrm>
                  <a:off x="9873885" y="3889911"/>
                  <a:ext cx="25127" cy="8274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2" name="Google Shape;772;p7"/>
                <p:cNvSpPr/>
                <p:nvPr/>
              </p:nvSpPr>
              <p:spPr>
                <a:xfrm>
                  <a:off x="9902509" y="3892275"/>
                  <a:ext cx="33416" cy="13396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3" name="Google Shape;773;p7"/>
                <p:cNvSpPr/>
                <p:nvPr/>
              </p:nvSpPr>
              <p:spPr>
                <a:xfrm>
                  <a:off x="9901343" y="3898579"/>
                  <a:ext cx="25127" cy="8274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74" name="Google Shape;774;p7"/>
              <p:cNvSpPr/>
              <p:nvPr/>
            </p:nvSpPr>
            <p:spPr>
              <a:xfrm>
                <a:off x="10032994" y="3873482"/>
                <a:ext cx="117955" cy="943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7"/>
              <p:cNvSpPr/>
              <p:nvPr/>
            </p:nvSpPr>
            <p:spPr>
              <a:xfrm>
                <a:off x="9731957" y="3881007"/>
                <a:ext cx="301805" cy="8607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6" name="Google Shape;776;p7"/>
              <p:cNvSpPr/>
              <p:nvPr/>
            </p:nvSpPr>
            <p:spPr>
              <a:xfrm>
                <a:off x="9732150" y="3865223"/>
                <a:ext cx="3266" cy="17436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7" name="Google Shape;777;p7"/>
              <p:cNvSpPr/>
              <p:nvPr/>
            </p:nvSpPr>
            <p:spPr>
              <a:xfrm>
                <a:off x="9732342" y="3794197"/>
                <a:ext cx="140241" cy="72128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8" name="Google Shape;778;p7"/>
              <p:cNvSpPr/>
              <p:nvPr/>
            </p:nvSpPr>
            <p:spPr>
              <a:xfrm>
                <a:off x="9741756" y="3868895"/>
                <a:ext cx="286244" cy="82773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9" name="Google Shape;779;p7"/>
              <p:cNvSpPr/>
              <p:nvPr/>
            </p:nvSpPr>
            <p:spPr>
              <a:xfrm flipH="1" rot="10800000">
                <a:off x="10027615" y="3863022"/>
                <a:ext cx="116803" cy="8570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0" name="Google Shape;780;p7"/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781" name="Google Shape;781;p7"/>
              <p:cNvSpPr/>
              <p:nvPr/>
            </p:nvSpPr>
            <p:spPr>
              <a:xfrm>
                <a:off x="9797891" y="3499189"/>
                <a:ext cx="40251" cy="47957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7"/>
              <p:cNvSpPr/>
              <p:nvPr/>
            </p:nvSpPr>
            <p:spPr>
              <a:xfrm>
                <a:off x="9841702" y="3477685"/>
                <a:ext cx="139329" cy="71850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3" name="Google Shape;783;p7"/>
              <p:cNvSpPr/>
              <p:nvPr/>
            </p:nvSpPr>
            <p:spPr>
              <a:xfrm>
                <a:off x="9888145" y="3482464"/>
                <a:ext cx="66259" cy="4590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4" name="Google Shape;784;p7"/>
              <p:cNvSpPr/>
              <p:nvPr/>
            </p:nvSpPr>
            <p:spPr>
              <a:xfrm>
                <a:off x="10007659" y="3483659"/>
                <a:ext cx="58364" cy="4078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5" name="Google Shape;785;p7"/>
              <p:cNvSpPr/>
              <p:nvPr/>
            </p:nvSpPr>
            <p:spPr>
              <a:xfrm>
                <a:off x="10021902" y="3470347"/>
                <a:ext cx="102175" cy="57343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6" name="Google Shape;786;p7"/>
              <p:cNvSpPr/>
              <p:nvPr/>
            </p:nvSpPr>
            <p:spPr>
              <a:xfrm>
                <a:off x="10094662" y="3463179"/>
                <a:ext cx="97531" cy="67754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87" name="Google Shape;787;p7"/>
            <p:cNvCxnSpPr/>
            <p:nvPr/>
          </p:nvCxnSpPr>
          <p:spPr>
            <a:xfrm flipH="1">
              <a:off x="9981157" y="3531453"/>
              <a:ext cx="38851" cy="8183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788" name="Google Shape;788;p7"/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789" name="Google Shape;789;p7"/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11086131" y="4291738"/>
              <a:ext cx="579395" cy="182976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1" name="Google Shape;791;p7"/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792" name="Google Shape;792;p7"/>
            <p:cNvSpPr/>
            <p:nvPr/>
          </p:nvSpPr>
          <p:spPr>
            <a:xfrm>
              <a:off x="11139929" y="4313062"/>
              <a:ext cx="463839" cy="82456"/>
            </a:xfrm>
            <a:custGeom>
              <a:rect b="b" l="l" r="r" t="t"/>
              <a:pathLst>
                <a:path extrusionOk="0" h="1049866" w="467301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11443514" y="4383594"/>
              <a:ext cx="173179" cy="70991"/>
            </a:xfrm>
            <a:custGeom>
              <a:rect b="b" l="l" r="r" t="t"/>
              <a:pathLst>
                <a:path extrusionOk="0" h="903890" w="1744718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11126367" y="4383594"/>
              <a:ext cx="170049" cy="70166"/>
            </a:xfrm>
            <a:custGeom>
              <a:rect b="b" l="l" r="r" t="t"/>
              <a:pathLst>
                <a:path extrusionOk="0" h="893380" w="1713187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11185400" y="4348925"/>
              <a:ext cx="369741" cy="111439"/>
            </a:xfrm>
            <a:custGeom>
              <a:rect b="b" l="l" r="r" t="t"/>
              <a:pathLst>
                <a:path extrusionOk="0" h="1418896" w="3725019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6" name="Google Shape;796;p7"/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descr="desktop_computer_stylized_medium" id="797" name="Google Shape;797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8" name="Google Shape;798;p7"/>
            <p:cNvSpPr/>
            <p:nvPr/>
          </p:nvSpPr>
          <p:spPr>
            <a:xfrm flipH="1">
              <a:off x="11194984" y="3376820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9" name="Google Shape;799;p7"/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descr="desktop_computer_stylized_medium" id="800" name="Google Shape;800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p7"/>
            <p:cNvSpPr/>
            <p:nvPr/>
          </p:nvSpPr>
          <p:spPr>
            <a:xfrm flipH="1">
              <a:off x="10526541" y="4464874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7"/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descr="desktop_computer_stylized_medium" id="803" name="Google Shape;803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p7"/>
            <p:cNvSpPr/>
            <p:nvPr/>
          </p:nvSpPr>
          <p:spPr>
            <a:xfrm flipH="1">
              <a:off x="11074828" y="4803718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5" name="Google Shape;805;p7"/>
          <p:cNvGrpSpPr/>
          <p:nvPr/>
        </p:nvGrpSpPr>
        <p:grpSpPr>
          <a:xfrm>
            <a:off x="894119" y="5475441"/>
            <a:ext cx="1926780" cy="1168539"/>
            <a:chOff x="8226111" y="5199782"/>
            <a:chExt cx="1926780" cy="1168539"/>
          </a:xfrm>
        </p:grpSpPr>
        <p:pic>
          <p:nvPicPr>
            <p:cNvPr descr="antenna_radiation_stylized" id="806" name="Google Shape;806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807" name="Google Shape;807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8" name="Google Shape;808;p7"/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809" name="Google Shape;809;p7"/>
              <p:cNvSpPr/>
              <p:nvPr/>
            </p:nvSpPr>
            <p:spPr>
              <a:xfrm>
                <a:off x="8862005" y="5267867"/>
                <a:ext cx="75891" cy="90672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7"/>
              <p:cNvSpPr/>
              <p:nvPr/>
            </p:nvSpPr>
            <p:spPr>
              <a:xfrm>
                <a:off x="8944610" y="5227209"/>
                <a:ext cx="262701" cy="135847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7"/>
              <p:cNvSpPr/>
              <p:nvPr/>
            </p:nvSpPr>
            <p:spPr>
              <a:xfrm>
                <a:off x="9032177" y="5236244"/>
                <a:ext cx="124929" cy="86800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2" name="Google Shape;812;p7"/>
              <p:cNvSpPr/>
              <p:nvPr/>
            </p:nvSpPr>
            <p:spPr>
              <a:xfrm>
                <a:off x="9257516" y="5238503"/>
                <a:ext cx="110042" cy="77120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3" name="Google Shape;813;p7"/>
              <p:cNvSpPr/>
              <p:nvPr/>
            </p:nvSpPr>
            <p:spPr>
              <a:xfrm>
                <a:off x="9284369" y="5213334"/>
                <a:ext cx="192647" cy="108419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4" name="Google Shape;814;p7"/>
              <p:cNvSpPr/>
              <p:nvPr/>
            </p:nvSpPr>
            <p:spPr>
              <a:xfrm>
                <a:off x="9421558" y="5199782"/>
                <a:ext cx="183890" cy="128102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7"/>
            <p:cNvGrpSpPr/>
            <p:nvPr/>
          </p:nvGrpSpPr>
          <p:grpSpPr>
            <a:xfrm>
              <a:off x="8226111" y="5597254"/>
              <a:ext cx="675003" cy="640442"/>
              <a:chOff x="8226111" y="5597254"/>
              <a:chExt cx="675003" cy="640442"/>
            </a:xfrm>
          </p:grpSpPr>
          <p:grpSp>
            <p:nvGrpSpPr>
              <p:cNvPr id="816" name="Google Shape;816;p7"/>
              <p:cNvGrpSpPr/>
              <p:nvPr/>
            </p:nvGrpSpPr>
            <p:grpSpPr>
              <a:xfrm>
                <a:off x="8226111" y="5767914"/>
                <a:ext cx="675003" cy="469782"/>
                <a:chOff x="8226111" y="5767914"/>
                <a:chExt cx="675003" cy="469782"/>
              </a:xfrm>
            </p:grpSpPr>
            <p:pic>
              <p:nvPicPr>
                <p:cNvPr descr="laptop_keyboard" id="817" name="Google Shape;817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 rot="109064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18" name="Google Shape;818;p7"/>
                <p:cNvSpPr/>
                <p:nvPr/>
              </p:nvSpPr>
              <p:spPr>
                <a:xfrm>
                  <a:off x="8420655" y="5777187"/>
                  <a:ext cx="464025" cy="298989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819" name="Google Shape;819;p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20" name="Google Shape;820;p7"/>
                <p:cNvSpPr/>
                <p:nvPr/>
              </p:nvSpPr>
              <p:spPr>
                <a:xfrm>
                  <a:off x="8505140" y="5768366"/>
                  <a:ext cx="393150" cy="556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1" name="Google Shape;821;p7"/>
                <p:cNvSpPr/>
                <p:nvPr/>
              </p:nvSpPr>
              <p:spPr>
                <a:xfrm>
                  <a:off x="8416546" y="5767914"/>
                  <a:ext cx="109137" cy="23159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2" name="Google Shape;822;p7"/>
                <p:cNvSpPr/>
                <p:nvPr/>
              </p:nvSpPr>
              <p:spPr>
                <a:xfrm>
                  <a:off x="8777853" y="5809302"/>
                  <a:ext cx="117611" cy="267326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3" name="Google Shape;823;p7"/>
                <p:cNvSpPr/>
                <p:nvPr/>
              </p:nvSpPr>
              <p:spPr>
                <a:xfrm>
                  <a:off x="8415262" y="5987745"/>
                  <a:ext cx="431412" cy="90240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4" name="Google Shape;824;p7"/>
                <p:cNvSpPr/>
                <p:nvPr/>
              </p:nvSpPr>
              <p:spPr>
                <a:xfrm>
                  <a:off x="8790950" y="5811563"/>
                  <a:ext cx="110164" cy="26845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7"/>
                <p:cNvSpPr/>
                <p:nvPr/>
              </p:nvSpPr>
              <p:spPr>
                <a:xfrm>
                  <a:off x="8415775" y="5999732"/>
                  <a:ext cx="383648" cy="89109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26" name="Google Shape;826;p7"/>
                <p:cNvGrpSpPr/>
                <p:nvPr/>
              </p:nvGrpSpPr>
              <p:grpSpPr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827" name="Google Shape;827;p7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8" name="Google Shape;828;p7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29" name="Google Shape;829;p7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0" name="Google Shape;830;p7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1" name="Google Shape;831;p7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32" name="Google Shape;832;p7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33" name="Google Shape;833;p7"/>
                <p:cNvSpPr/>
                <p:nvPr/>
              </p:nvSpPr>
              <p:spPr>
                <a:xfrm>
                  <a:off x="8632251" y="6102862"/>
                  <a:ext cx="157670" cy="11624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7"/>
                <p:cNvSpPr/>
                <p:nvPr/>
              </p:nvSpPr>
              <p:spPr>
                <a:xfrm>
                  <a:off x="8229857" y="6112135"/>
                  <a:ext cx="403421" cy="10607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7"/>
                <p:cNvSpPr/>
                <p:nvPr/>
              </p:nvSpPr>
              <p:spPr>
                <a:xfrm>
                  <a:off x="8230114" y="6092685"/>
                  <a:ext cx="4366" cy="21486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6" name="Google Shape;836;p7"/>
                <p:cNvSpPr/>
                <p:nvPr/>
              </p:nvSpPr>
              <p:spPr>
                <a:xfrm>
                  <a:off x="8230371" y="6005160"/>
                  <a:ext cx="187459" cy="88882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7" name="Google Shape;837;p7"/>
                <p:cNvSpPr/>
                <p:nvPr/>
              </p:nvSpPr>
              <p:spPr>
                <a:xfrm>
                  <a:off x="8242954" y="6097209"/>
                  <a:ext cx="382621" cy="10200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8" name="Google Shape;838;p7"/>
                <p:cNvSpPr/>
                <p:nvPr/>
              </p:nvSpPr>
              <p:spPr>
                <a:xfrm flipH="1" rot="10800000">
                  <a:off x="8625061" y="6089972"/>
                  <a:ext cx="156130" cy="105618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39" name="Google Shape;839;p7"/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840" name="Google Shape;840;p7"/>
                <p:cNvSpPr/>
                <p:nvPr/>
              </p:nvSpPr>
              <p:spPr>
                <a:xfrm>
                  <a:off x="8317991" y="5641629"/>
                  <a:ext cx="53803" cy="59096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7"/>
                <p:cNvSpPr/>
                <p:nvPr/>
              </p:nvSpPr>
              <p:spPr>
                <a:xfrm>
                  <a:off x="8376553" y="5615130"/>
                  <a:ext cx="186241" cy="88539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7"/>
                <p:cNvSpPr/>
                <p:nvPr/>
              </p:nvSpPr>
              <p:spPr>
                <a:xfrm>
                  <a:off x="8438634" y="5621019"/>
                  <a:ext cx="88568" cy="56572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7"/>
                <p:cNvSpPr/>
                <p:nvPr/>
              </p:nvSpPr>
              <p:spPr>
                <a:xfrm>
                  <a:off x="8598387" y="5622491"/>
                  <a:ext cx="78014" cy="50263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4" name="Google Shape;844;p7"/>
                <p:cNvSpPr/>
                <p:nvPr/>
              </p:nvSpPr>
              <p:spPr>
                <a:xfrm>
                  <a:off x="8617425" y="5606087"/>
                  <a:ext cx="136576" cy="70663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5" name="Google Shape;845;p7"/>
                <p:cNvSpPr/>
                <p:nvPr/>
              </p:nvSpPr>
              <p:spPr>
                <a:xfrm>
                  <a:off x="8714684" y="5597254"/>
                  <a:ext cx="130368" cy="83492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46" name="Google Shape;846;p7"/>
              <p:cNvCxnSpPr/>
              <p:nvPr/>
            </p:nvCxnSpPr>
            <p:spPr>
              <a:xfrm flipH="1">
                <a:off x="8562961" y="5681386"/>
                <a:ext cx="51931" cy="10083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847" name="Google Shape;847;p7"/>
            <p:cNvGrpSpPr/>
            <p:nvPr/>
          </p:nvGrpSpPr>
          <p:grpSpPr>
            <a:xfrm>
              <a:off x="9477888" y="5727879"/>
              <a:ext cx="675003" cy="640442"/>
              <a:chOff x="9477888" y="5727879"/>
              <a:chExt cx="675003" cy="640442"/>
            </a:xfrm>
          </p:grpSpPr>
          <p:grpSp>
            <p:nvGrpSpPr>
              <p:cNvPr id="848" name="Google Shape;848;p7"/>
              <p:cNvGrpSpPr/>
              <p:nvPr/>
            </p:nvGrpSpPr>
            <p:grpSpPr>
              <a:xfrm>
                <a:off x="9477888" y="5898539"/>
                <a:ext cx="675003" cy="469782"/>
                <a:chOff x="9477888" y="5898539"/>
                <a:chExt cx="675003" cy="469782"/>
              </a:xfrm>
            </p:grpSpPr>
            <p:pic>
              <p:nvPicPr>
                <p:cNvPr descr="laptop_keyboard" id="849" name="Google Shape;849;p7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 rot="109064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50" name="Google Shape;850;p7"/>
                <p:cNvSpPr/>
                <p:nvPr/>
              </p:nvSpPr>
              <p:spPr>
                <a:xfrm>
                  <a:off x="9672432" y="5907812"/>
                  <a:ext cx="464025" cy="298989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851" name="Google Shape;851;p7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52" name="Google Shape;852;p7"/>
                <p:cNvSpPr/>
                <p:nvPr/>
              </p:nvSpPr>
              <p:spPr>
                <a:xfrm>
                  <a:off x="9756917" y="5898991"/>
                  <a:ext cx="393150" cy="556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3" name="Google Shape;853;p7"/>
                <p:cNvSpPr/>
                <p:nvPr/>
              </p:nvSpPr>
              <p:spPr>
                <a:xfrm>
                  <a:off x="9668323" y="5898539"/>
                  <a:ext cx="109137" cy="23159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4" name="Google Shape;854;p7"/>
                <p:cNvSpPr/>
                <p:nvPr/>
              </p:nvSpPr>
              <p:spPr>
                <a:xfrm>
                  <a:off x="10029630" y="5939927"/>
                  <a:ext cx="117611" cy="267326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5" name="Google Shape;855;p7"/>
                <p:cNvSpPr/>
                <p:nvPr/>
              </p:nvSpPr>
              <p:spPr>
                <a:xfrm>
                  <a:off x="9667039" y="6118370"/>
                  <a:ext cx="431412" cy="90240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6" name="Google Shape;856;p7"/>
                <p:cNvSpPr/>
                <p:nvPr/>
              </p:nvSpPr>
              <p:spPr>
                <a:xfrm>
                  <a:off x="10042727" y="5942188"/>
                  <a:ext cx="110164" cy="26845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7"/>
                <p:cNvSpPr/>
                <p:nvPr/>
              </p:nvSpPr>
              <p:spPr>
                <a:xfrm>
                  <a:off x="9667552" y="6130357"/>
                  <a:ext cx="383648" cy="89109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858" name="Google Shape;858;p7"/>
                <p:cNvGrpSpPr/>
                <p:nvPr/>
              </p:nvGrpSpPr>
              <p:grpSpPr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859" name="Google Shape;859;p7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0" name="Google Shape;860;p7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1" name="Google Shape;861;p7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2" name="Google Shape;862;p7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3" name="Google Shape;863;p7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864" name="Google Shape;864;p7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865" name="Google Shape;865;p7"/>
                <p:cNvSpPr/>
                <p:nvPr/>
              </p:nvSpPr>
              <p:spPr>
                <a:xfrm>
                  <a:off x="9884028" y="6233487"/>
                  <a:ext cx="157670" cy="11624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7"/>
                <p:cNvSpPr/>
                <p:nvPr/>
              </p:nvSpPr>
              <p:spPr>
                <a:xfrm>
                  <a:off x="9481634" y="6242760"/>
                  <a:ext cx="403421" cy="10607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7"/>
                <p:cNvSpPr/>
                <p:nvPr/>
              </p:nvSpPr>
              <p:spPr>
                <a:xfrm>
                  <a:off x="9481891" y="6223310"/>
                  <a:ext cx="4366" cy="21486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8" name="Google Shape;868;p7"/>
                <p:cNvSpPr/>
                <p:nvPr/>
              </p:nvSpPr>
              <p:spPr>
                <a:xfrm>
                  <a:off x="9482148" y="6135785"/>
                  <a:ext cx="187459" cy="88882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9" name="Google Shape;869;p7"/>
                <p:cNvSpPr/>
                <p:nvPr/>
              </p:nvSpPr>
              <p:spPr>
                <a:xfrm>
                  <a:off x="9494731" y="6227834"/>
                  <a:ext cx="382621" cy="10200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0" name="Google Shape;870;p7"/>
                <p:cNvSpPr/>
                <p:nvPr/>
              </p:nvSpPr>
              <p:spPr>
                <a:xfrm flipH="1" rot="10800000">
                  <a:off x="9876838" y="6220597"/>
                  <a:ext cx="156130" cy="105618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871" name="Google Shape;871;p7"/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872" name="Google Shape;872;p7"/>
                <p:cNvSpPr/>
                <p:nvPr/>
              </p:nvSpPr>
              <p:spPr>
                <a:xfrm>
                  <a:off x="9569768" y="5772254"/>
                  <a:ext cx="53803" cy="59096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7"/>
                <p:cNvSpPr/>
                <p:nvPr/>
              </p:nvSpPr>
              <p:spPr>
                <a:xfrm>
                  <a:off x="9628330" y="5745755"/>
                  <a:ext cx="186241" cy="88539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7"/>
                <p:cNvSpPr/>
                <p:nvPr/>
              </p:nvSpPr>
              <p:spPr>
                <a:xfrm>
                  <a:off x="9690411" y="5751644"/>
                  <a:ext cx="88568" cy="56572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7"/>
                <p:cNvSpPr/>
                <p:nvPr/>
              </p:nvSpPr>
              <p:spPr>
                <a:xfrm>
                  <a:off x="9850164" y="5753116"/>
                  <a:ext cx="78014" cy="50263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6" name="Google Shape;876;p7"/>
                <p:cNvSpPr/>
                <p:nvPr/>
              </p:nvSpPr>
              <p:spPr>
                <a:xfrm>
                  <a:off x="9869202" y="5736712"/>
                  <a:ext cx="136576" cy="70663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7" name="Google Shape;877;p7"/>
                <p:cNvSpPr/>
                <p:nvPr/>
              </p:nvSpPr>
              <p:spPr>
                <a:xfrm>
                  <a:off x="9966461" y="5727879"/>
                  <a:ext cx="130368" cy="83492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878" name="Google Shape;878;p7"/>
              <p:cNvCxnSpPr/>
              <p:nvPr/>
            </p:nvCxnSpPr>
            <p:spPr>
              <a:xfrm flipH="1">
                <a:off x="9814738" y="5812011"/>
                <a:ext cx="51931" cy="10083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79" name="Google Shape;879;p7"/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880" name="Google Shape;880;p7"/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881" name="Google Shape;881;p7"/>
              <p:cNvSpPr/>
              <p:nvPr/>
            </p:nvSpPr>
            <p:spPr>
              <a:xfrm>
                <a:off x="7840518" y="1249223"/>
                <a:ext cx="850900" cy="184029"/>
              </a:xfrm>
              <a:prstGeom prst="triangle">
                <a:avLst>
                  <a:gd fmla="val 50000" name="adj"/>
                </a:avLst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2" name="Google Shape;882;p7"/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883" name="Google Shape;883;p7"/>
                <p:cNvSpPr/>
                <p:nvPr/>
              </p:nvSpPr>
              <p:spPr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884" name="Google Shape;884;p7"/>
                <p:cNvCxnSpPr/>
                <p:nvPr/>
              </p:nvCxnSpPr>
              <p:spPr>
                <a:xfrm>
                  <a:off x="8042971" y="1629175"/>
                  <a:ext cx="400739" cy="438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4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885" name="Google Shape;885;p7"/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886" name="Google Shape;886;p7"/>
                  <p:cNvSpPr/>
                  <p:nvPr/>
                </p:nvSpPr>
                <p:spPr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7" name="Google Shape;887;p7"/>
                  <p:cNvSpPr/>
                  <p:nvPr/>
                </p:nvSpPr>
                <p:spPr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8" name="Google Shape;888;p7"/>
                  <p:cNvSpPr/>
                  <p:nvPr/>
                </p:nvSpPr>
                <p:spPr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9" name="Google Shape;889;p7"/>
                  <p:cNvSpPr/>
                  <p:nvPr/>
                </p:nvSpPr>
                <p:spPr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0" name="Google Shape;890;p7"/>
                  <p:cNvSpPr/>
                  <p:nvPr/>
                </p:nvSpPr>
                <p:spPr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" name="Google Shape;891;p7"/>
                  <p:cNvSpPr/>
                  <p:nvPr/>
                </p:nvSpPr>
                <p:spPr>
                  <a:xfrm flipH="1" rot="10800000">
                    <a:off x="8172779" y="1579725"/>
                    <a:ext cx="227005" cy="28232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descr="desktop_computer_stylized_small" id="892" name="Google Shape;892;p7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93" name="Google Shape;893;p7"/>
                <p:cNvSpPr/>
                <p:nvPr/>
              </p:nvSpPr>
              <p:spPr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4" name="Google Shape;894;p7"/>
                <p:cNvSpPr/>
                <p:nvPr/>
              </p:nvSpPr>
              <p:spPr>
                <a:xfrm>
                  <a:off x="8300206" y="1428870"/>
                  <a:ext cx="179826" cy="171510"/>
                </a:xfrm>
                <a:custGeom>
                  <a:rect b="b" l="l" r="r" t="t"/>
                  <a:pathLst>
                    <a:path extrusionOk="0" h="274" w="381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E4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tv" id="895" name="Google Shape;895;p7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896" name="Google Shape;896;p7"/>
            <p:cNvCxnSpPr/>
            <p:nvPr/>
          </p:nvCxnSpPr>
          <p:spPr>
            <a:xfrm>
              <a:off x="8478982" y="1992173"/>
              <a:ext cx="2593686" cy="0"/>
            </a:xfrm>
            <a:prstGeom prst="straightConnector1">
              <a:avLst/>
            </a:prstGeom>
            <a:noFill/>
            <a:ln cap="flat" cmpd="sng" w="19050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97" name="Google Shape;897;p7"/>
            <p:cNvSpPr txBox="1"/>
            <p:nvPr/>
          </p:nvSpPr>
          <p:spPr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24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rgbClr val="96969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8" name="Google Shape;898;p7"/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899" name="Google Shape;899;p7"/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900" name="Google Shape;900;p7"/>
                <p:cNvSpPr/>
                <p:nvPr/>
              </p:nvSpPr>
              <p:spPr>
                <a:xfrm>
                  <a:off x="7927831" y="2089011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01" name="Google Shape;901;p7"/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902" name="Google Shape;902;p7"/>
                  <p:cNvSpPr/>
                  <p:nvPr/>
                </p:nvSpPr>
                <p:spPr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903" name="Google Shape;903;p7"/>
                  <p:cNvCxnSpPr/>
                  <p:nvPr/>
                </p:nvCxnSpPr>
                <p:spPr>
                  <a:xfrm>
                    <a:off x="8130284" y="2468963"/>
                    <a:ext cx="402525" cy="2504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904" name="Google Shape;904;p7"/>
                  <p:cNvGrpSpPr/>
                  <p:nvPr/>
                </p:nvGrpSpPr>
                <p:grpSpPr>
                  <a:xfrm>
                    <a:off x="8259563" y="2419513"/>
                    <a:ext cx="230176" cy="87007"/>
                    <a:chOff x="320" y="890"/>
                    <a:chExt cx="871" cy="339"/>
                  </a:xfrm>
                </p:grpSpPr>
                <p:sp>
                  <p:nvSpPr>
                    <p:cNvPr id="905" name="Google Shape;905;p7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06" name="Google Shape;906;p7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07" name="Google Shape;907;p7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08" name="Google Shape;908;p7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09" name="Google Shape;909;p7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10" name="Google Shape;910;p7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911" name="Google Shape;911;p7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12" name="Google Shape;912;p7"/>
                  <p:cNvSpPr/>
                  <p:nvPr/>
                </p:nvSpPr>
                <p:spPr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3" name="Google Shape;913;p7"/>
                  <p:cNvSpPr/>
                  <p:nvPr/>
                </p:nvSpPr>
                <p:spPr>
                  <a:xfrm>
                    <a:off x="8387519" y="2268658"/>
                    <a:ext cx="179826" cy="171510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914" name="Google Shape;914;p7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915" name="Google Shape;915;p7"/>
              <p:cNvSpPr/>
              <p:nvPr/>
            </p:nvSpPr>
            <p:spPr>
              <a:xfrm>
                <a:off x="8599343" y="1992173"/>
                <a:ext cx="127000" cy="476250"/>
              </a:xfrm>
              <a:custGeom>
                <a:rect b="b" l="l" r="r" t="t"/>
                <a:pathLst>
                  <a:path extrusionOk="0" h="300" w="8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cap="flat" cmpd="sng" w="9525">
                <a:solidFill>
                  <a:srgbClr val="E4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6" name="Google Shape;916;p7"/>
            <p:cNvSpPr/>
            <p:nvPr/>
          </p:nvSpPr>
          <p:spPr>
            <a:xfrm>
              <a:off x="10810731" y="1566723"/>
              <a:ext cx="955675" cy="70008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11067906" y="1749286"/>
              <a:ext cx="330200" cy="454025"/>
            </a:xfrm>
            <a:custGeom>
              <a:rect b="b" l="l" r="r" t="t"/>
              <a:pathLst>
                <a:path extrusionOk="0" h="412" w="318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99000">
                  <a:srgbClr val="E40000"/>
                </a:gs>
                <a:gs pos="100000">
                  <a:srgbClr val="E400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11065260" y="1679965"/>
              <a:ext cx="366713" cy="406400"/>
            </a:xfrm>
            <a:custGeom>
              <a:rect b="b" l="l" r="r" t="t"/>
              <a:pathLst>
                <a:path extrusionOk="0" h="369" w="353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9" name="Google Shape;919;p7"/>
            <p:cNvCxnSpPr/>
            <p:nvPr/>
          </p:nvCxnSpPr>
          <p:spPr>
            <a:xfrm flipH="1">
              <a:off x="11394931" y="1808023"/>
              <a:ext cx="34925" cy="682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0" name="Google Shape;920;p7"/>
            <p:cNvCxnSpPr/>
            <p:nvPr/>
          </p:nvCxnSpPr>
          <p:spPr>
            <a:xfrm>
              <a:off x="11096481" y="1979473"/>
              <a:ext cx="26828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21" name="Google Shape;921;p7"/>
            <p:cNvSpPr/>
            <p:nvPr/>
          </p:nvSpPr>
          <p:spPr>
            <a:xfrm>
              <a:off x="11090131" y="1803261"/>
              <a:ext cx="274637" cy="115887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 flipH="1" rot="10800000">
              <a:off x="11090131" y="2039798"/>
              <a:ext cx="274637" cy="114300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10671031" y="1303198"/>
              <a:ext cx="1206500" cy="26193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4" name="Google Shape;924;p7"/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925" name="Google Shape;925;p7"/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926" name="Google Shape;926;p7"/>
                <p:cNvSpPr/>
                <p:nvPr/>
              </p:nvSpPr>
              <p:spPr>
                <a:xfrm>
                  <a:off x="8754918" y="1242873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27" name="Google Shape;927;p7"/>
                <p:cNvGrpSpPr/>
                <p:nvPr/>
              </p:nvGrpSpPr>
              <p:grpSpPr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928" name="Google Shape;928;p7"/>
                  <p:cNvSpPr/>
                  <p:nvPr/>
                </p:nvSpPr>
                <p:spPr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929" name="Google Shape;929;p7"/>
                  <p:cNvCxnSpPr/>
                  <p:nvPr/>
                </p:nvCxnSpPr>
                <p:spPr>
                  <a:xfrm>
                    <a:off x="-150" y="2271"/>
                    <a:ext cx="673" cy="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930" name="Google Shape;930;p7"/>
                  <p:cNvGrpSpPr/>
                  <p:nvPr/>
                </p:nvGrpSpPr>
                <p:grpSpPr>
                  <a:xfrm>
                    <a:off x="67" y="2192"/>
                    <a:ext cx="387" cy="139"/>
                    <a:chOff x="320" y="890"/>
                    <a:chExt cx="871" cy="339"/>
                  </a:xfrm>
                </p:grpSpPr>
                <p:sp>
                  <p:nvSpPr>
                    <p:cNvPr id="931" name="Google Shape;931;p7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2" name="Google Shape;932;p7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3" name="Google Shape;933;p7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4" name="Google Shape;934;p7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5" name="Google Shape;935;p7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36" name="Google Shape;936;p7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937" name="Google Shape;937;p7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38" name="Google Shape;938;p7"/>
                  <p:cNvSpPr/>
                  <p:nvPr/>
                </p:nvSpPr>
                <p:spPr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39" name="Google Shape;939;p7"/>
                  <p:cNvSpPr/>
                  <p:nvPr/>
                </p:nvSpPr>
                <p:spPr>
                  <a:xfrm>
                    <a:off x="282" y="1951"/>
                    <a:ext cx="302" cy="274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940" name="Google Shape;940;p7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cxnSp>
            <p:nvCxnSpPr>
              <p:cNvPr id="941" name="Google Shape;941;p7"/>
              <p:cNvCxnSpPr/>
              <p:nvPr/>
            </p:nvCxnSpPr>
            <p:spPr>
              <a:xfrm>
                <a:off x="9389918" y="1659856"/>
                <a:ext cx="0" cy="3386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E4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942" name="Google Shape;942;p7"/>
            <p:cNvCxnSpPr/>
            <p:nvPr/>
          </p:nvCxnSpPr>
          <p:spPr>
            <a:xfrm>
              <a:off x="8483985" y="1664089"/>
              <a:ext cx="0" cy="338667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943" name="Google Shape;943;p7"/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944" name="Google Shape;944;p7"/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945" name="Google Shape;945;p7"/>
                <p:cNvSpPr/>
                <p:nvPr/>
              </p:nvSpPr>
              <p:spPr>
                <a:xfrm>
                  <a:off x="8850697" y="2093244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946" name="Google Shape;946;p7"/>
                <p:cNvGrpSpPr/>
                <p:nvPr/>
              </p:nvGrpSpPr>
              <p:grpSpPr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947" name="Google Shape;947;p7"/>
                  <p:cNvSpPr/>
                  <p:nvPr/>
                </p:nvSpPr>
                <p:spPr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948" name="Google Shape;948;p7"/>
                  <p:cNvCxnSpPr/>
                  <p:nvPr/>
                </p:nvCxnSpPr>
                <p:spPr>
                  <a:xfrm>
                    <a:off x="-150" y="2271"/>
                    <a:ext cx="676" cy="4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949" name="Google Shape;949;p7"/>
                  <p:cNvGrpSpPr/>
                  <p:nvPr/>
                </p:nvGrpSpPr>
                <p:grpSpPr>
                  <a:xfrm>
                    <a:off x="67" y="2192"/>
                    <a:ext cx="387" cy="139"/>
                    <a:chOff x="320" y="890"/>
                    <a:chExt cx="871" cy="339"/>
                  </a:xfrm>
                </p:grpSpPr>
                <p:sp>
                  <p:nvSpPr>
                    <p:cNvPr id="950" name="Google Shape;950;p7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1" name="Google Shape;951;p7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2" name="Google Shape;952;p7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3" name="Google Shape;953;p7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4" name="Google Shape;954;p7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955" name="Google Shape;955;p7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956" name="Google Shape;956;p7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957" name="Google Shape;957;p7"/>
                  <p:cNvSpPr/>
                  <p:nvPr/>
                </p:nvSpPr>
                <p:spPr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8" name="Google Shape;958;p7"/>
                  <p:cNvSpPr/>
                  <p:nvPr/>
                </p:nvSpPr>
                <p:spPr>
                  <a:xfrm>
                    <a:off x="282" y="1951"/>
                    <a:ext cx="302" cy="274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959" name="Google Shape;959;p7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960" name="Google Shape;960;p7"/>
              <p:cNvSpPr/>
              <p:nvPr/>
            </p:nvSpPr>
            <p:spPr>
              <a:xfrm>
                <a:off x="9522209" y="1996406"/>
                <a:ext cx="127000" cy="476250"/>
              </a:xfrm>
              <a:custGeom>
                <a:rect b="b" l="l" r="r" t="t"/>
                <a:pathLst>
                  <a:path extrusionOk="0" h="300" w="8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cap="flat" cmpd="sng" w="9525">
                <a:solidFill>
                  <a:srgbClr val="E4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61" name="Google Shape;961;p7"/>
            <p:cNvSpPr txBox="1"/>
            <p:nvPr/>
          </p:nvSpPr>
          <p:spPr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24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rgbClr val="96969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" name="Google Shape;962;p7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Link Layer: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4" name="Google Shape;964;p7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5" name="Google Shape;965;p7"/>
          <p:cNvSpPr txBox="1"/>
          <p:nvPr/>
        </p:nvSpPr>
        <p:spPr>
          <a:xfrm>
            <a:off x="4987569" y="1559880"/>
            <a:ext cx="6529676" cy="515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9725" lvl="0" marL="352425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framing, link access:</a:t>
            </a: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encapsulate datagram into frame, adding header, trailer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channel access if shared medium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“MAC” addresses in frame headers identify source, destination (different from IP address!)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0" marL="352425" marR="0" rtl="0" algn="l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reliable delivery between adjacent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already know how to do this!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rarely used on low bit-error links (coax, fiber, etc)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links: high error rates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459875" y="55175"/>
            <a:ext cx="625825" cy="11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9" name="Shape 4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0" name="Google Shape;4120;p70"/>
          <p:cNvSpPr/>
          <p:nvPr/>
        </p:nvSpPr>
        <p:spPr>
          <a:xfrm>
            <a:off x="5037166" y="1832733"/>
            <a:ext cx="3494531" cy="2590938"/>
          </a:xfrm>
          <a:custGeom>
            <a:rect b="b" l="l" r="r" t="t"/>
            <a:pathLst>
              <a:path extrusionOk="0" h="9973" w="10000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1" name="Google Shape;4121;p70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2" name="Google Shape;4122;p70"/>
          <p:cNvSpPr txBox="1"/>
          <p:nvPr/>
        </p:nvSpPr>
        <p:spPr>
          <a:xfrm>
            <a:off x="5108669" y="2394135"/>
            <a:ext cx="18113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Comcast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68.80.0.0/13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3" name="Google Shape;4123;p70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4" name="Google Shape;4124;p70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5" name="Google Shape;4125;p70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126" name="Google Shape;4126;p70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7" name="Google Shape;4127;p70"/>
          <p:cNvCxnSpPr/>
          <p:nvPr/>
        </p:nvCxnSpPr>
        <p:spPr>
          <a:xfrm flipH="1" rot="10800000">
            <a:off x="3670020" y="3535642"/>
            <a:ext cx="1819275" cy="7334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28" name="Google Shape;4128;p70"/>
          <p:cNvCxnSpPr/>
          <p:nvPr/>
        </p:nvCxnSpPr>
        <p:spPr>
          <a:xfrm flipH="1">
            <a:off x="7205382" y="2772055"/>
            <a:ext cx="260350" cy="258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9" name="Google Shape;4129;p70"/>
          <p:cNvSpPr/>
          <p:nvPr/>
        </p:nvSpPr>
        <p:spPr>
          <a:xfrm>
            <a:off x="1169707" y="4751667"/>
            <a:ext cx="6419850" cy="1620838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0" name="Google Shape;4130;p70"/>
          <p:cNvCxnSpPr/>
          <p:nvPr/>
        </p:nvCxnSpPr>
        <p:spPr>
          <a:xfrm flipH="1" rot="10800000">
            <a:off x="4560607" y="3680105"/>
            <a:ext cx="1174750" cy="1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1" name="Google Shape;4131;p70"/>
          <p:cNvSpPr txBox="1"/>
          <p:nvPr/>
        </p:nvSpPr>
        <p:spPr>
          <a:xfrm>
            <a:off x="5438495" y="5623205"/>
            <a:ext cx="180975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Google’s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64.233.160.0/19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32" name="Google Shape;4132;p70"/>
          <p:cNvCxnSpPr/>
          <p:nvPr/>
        </p:nvCxnSpPr>
        <p:spPr>
          <a:xfrm flipH="1" rot="10800000">
            <a:off x="3139795" y="5499380"/>
            <a:ext cx="942975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3" name="Google Shape;4133;p70"/>
          <p:cNvSpPr txBox="1"/>
          <p:nvPr/>
        </p:nvSpPr>
        <p:spPr>
          <a:xfrm>
            <a:off x="2052357" y="5891492"/>
            <a:ext cx="15954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64.233.169.105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70"/>
          <p:cNvSpPr txBox="1"/>
          <p:nvPr/>
        </p:nvSpPr>
        <p:spPr>
          <a:xfrm>
            <a:off x="2020607" y="5597805"/>
            <a:ext cx="11779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5" name="Google Shape;4135;p70"/>
          <p:cNvSpPr txBox="1"/>
          <p:nvPr/>
        </p:nvSpPr>
        <p:spPr>
          <a:xfrm>
            <a:off x="6124855" y="1962523"/>
            <a:ext cx="123348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6" name="Google Shape;4136;p70"/>
          <p:cNvGrpSpPr/>
          <p:nvPr/>
        </p:nvGrpSpPr>
        <p:grpSpPr>
          <a:xfrm flipH="1">
            <a:off x="5890932" y="3667405"/>
            <a:ext cx="400050" cy="152400"/>
            <a:chOff x="3228" y="1776"/>
            <a:chExt cx="252" cy="96"/>
          </a:xfrm>
        </p:grpSpPr>
        <p:cxnSp>
          <p:nvCxnSpPr>
            <p:cNvPr id="4137" name="Google Shape;4137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8" name="Google Shape;4138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39" name="Google Shape;4139;p70"/>
          <p:cNvGrpSpPr/>
          <p:nvPr/>
        </p:nvGrpSpPr>
        <p:grpSpPr>
          <a:xfrm rot="10800000">
            <a:off x="6043332" y="3143530"/>
            <a:ext cx="400050" cy="152400"/>
            <a:chOff x="3228" y="1776"/>
            <a:chExt cx="252" cy="96"/>
          </a:xfrm>
        </p:grpSpPr>
        <p:cxnSp>
          <p:nvCxnSpPr>
            <p:cNvPr id="4140" name="Google Shape;4140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1" name="Google Shape;4141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42" name="Google Shape;4142;p70"/>
          <p:cNvGrpSpPr/>
          <p:nvPr/>
        </p:nvGrpSpPr>
        <p:grpSpPr>
          <a:xfrm rot="10800000">
            <a:off x="8143595" y="3834092"/>
            <a:ext cx="400050" cy="152400"/>
            <a:chOff x="3228" y="1776"/>
            <a:chExt cx="252" cy="96"/>
          </a:xfrm>
        </p:grpSpPr>
        <p:cxnSp>
          <p:nvCxnSpPr>
            <p:cNvPr id="4143" name="Google Shape;4143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4" name="Google Shape;4144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45" name="Google Shape;4145;p70"/>
          <p:cNvGrpSpPr/>
          <p:nvPr/>
        </p:nvGrpSpPr>
        <p:grpSpPr>
          <a:xfrm flipH="1" rot="10800000">
            <a:off x="7319682" y="3853142"/>
            <a:ext cx="295275" cy="114300"/>
            <a:chOff x="3228" y="1776"/>
            <a:chExt cx="252" cy="96"/>
          </a:xfrm>
        </p:grpSpPr>
        <p:cxnSp>
          <p:nvCxnSpPr>
            <p:cNvPr id="4146" name="Google Shape;4146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7" name="Google Shape;4147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48" name="Google Shape;4148;p70"/>
          <p:cNvGrpSpPr/>
          <p:nvPr/>
        </p:nvGrpSpPr>
        <p:grpSpPr>
          <a:xfrm rot="-10390311">
            <a:off x="7591145" y="3195917"/>
            <a:ext cx="452437" cy="57150"/>
            <a:chOff x="3228" y="1776"/>
            <a:chExt cx="252" cy="96"/>
          </a:xfrm>
        </p:grpSpPr>
        <p:cxnSp>
          <p:nvCxnSpPr>
            <p:cNvPr id="4149" name="Google Shape;4149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0" name="Google Shape;4150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51" name="Google Shape;4151;p70"/>
          <p:cNvGrpSpPr/>
          <p:nvPr/>
        </p:nvGrpSpPr>
        <p:grpSpPr>
          <a:xfrm>
            <a:off x="6733895" y="3400705"/>
            <a:ext cx="295275" cy="114300"/>
            <a:chOff x="3228" y="1776"/>
            <a:chExt cx="252" cy="96"/>
          </a:xfrm>
        </p:grpSpPr>
        <p:cxnSp>
          <p:nvCxnSpPr>
            <p:cNvPr id="4152" name="Google Shape;4152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3" name="Google Shape;4153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54" name="Google Shape;4154;p70"/>
          <p:cNvGrpSpPr/>
          <p:nvPr/>
        </p:nvGrpSpPr>
        <p:grpSpPr>
          <a:xfrm flipH="1">
            <a:off x="7372070" y="3400705"/>
            <a:ext cx="295275" cy="114300"/>
            <a:chOff x="3228" y="1776"/>
            <a:chExt cx="252" cy="96"/>
          </a:xfrm>
        </p:grpSpPr>
        <p:cxnSp>
          <p:nvCxnSpPr>
            <p:cNvPr id="4155" name="Google Shape;4155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6" name="Google Shape;4156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57" name="Google Shape;4157;p70"/>
          <p:cNvGrpSpPr/>
          <p:nvPr/>
        </p:nvGrpSpPr>
        <p:grpSpPr>
          <a:xfrm>
            <a:off x="5786157" y="5348567"/>
            <a:ext cx="295275" cy="114300"/>
            <a:chOff x="3228" y="1776"/>
            <a:chExt cx="252" cy="96"/>
          </a:xfrm>
        </p:grpSpPr>
        <p:cxnSp>
          <p:nvCxnSpPr>
            <p:cNvPr id="4158" name="Google Shape;4158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9" name="Google Shape;4159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60" name="Google Shape;4160;p70"/>
          <p:cNvGrpSpPr/>
          <p:nvPr/>
        </p:nvGrpSpPr>
        <p:grpSpPr>
          <a:xfrm flipH="1">
            <a:off x="6424332" y="5348567"/>
            <a:ext cx="295275" cy="114300"/>
            <a:chOff x="3228" y="1776"/>
            <a:chExt cx="252" cy="96"/>
          </a:xfrm>
        </p:grpSpPr>
        <p:cxnSp>
          <p:nvCxnSpPr>
            <p:cNvPr id="4161" name="Google Shape;4161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2" name="Google Shape;4162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63" name="Google Shape;4163;p70"/>
          <p:cNvGrpSpPr/>
          <p:nvPr/>
        </p:nvGrpSpPr>
        <p:grpSpPr>
          <a:xfrm>
            <a:off x="4019270" y="5705755"/>
            <a:ext cx="295275" cy="114300"/>
            <a:chOff x="3228" y="1776"/>
            <a:chExt cx="252" cy="96"/>
          </a:xfrm>
        </p:grpSpPr>
        <p:cxnSp>
          <p:nvCxnSpPr>
            <p:cNvPr id="4164" name="Google Shape;4164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5" name="Google Shape;4165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66" name="Google Shape;4166;p70"/>
          <p:cNvGrpSpPr/>
          <p:nvPr/>
        </p:nvGrpSpPr>
        <p:grpSpPr>
          <a:xfrm flipH="1">
            <a:off x="4657445" y="5705755"/>
            <a:ext cx="295275" cy="114300"/>
            <a:chOff x="3228" y="1776"/>
            <a:chExt cx="252" cy="96"/>
          </a:xfrm>
        </p:grpSpPr>
        <p:cxnSp>
          <p:nvCxnSpPr>
            <p:cNvPr id="4167" name="Google Shape;4167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8" name="Google Shape;4168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4169" name="Google Shape;4169;p70"/>
          <p:cNvGrpSpPr/>
          <p:nvPr/>
        </p:nvGrpSpPr>
        <p:grpSpPr>
          <a:xfrm rot="10800000">
            <a:off x="4862232" y="5410480"/>
            <a:ext cx="295275" cy="114300"/>
            <a:chOff x="3228" y="1776"/>
            <a:chExt cx="252" cy="96"/>
          </a:xfrm>
        </p:grpSpPr>
        <p:cxnSp>
          <p:nvCxnSpPr>
            <p:cNvPr id="4170" name="Google Shape;4170;p70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1" name="Google Shape;4171;p70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172" name="Google Shape;4172;p70"/>
          <p:cNvSpPr txBox="1"/>
          <p:nvPr/>
        </p:nvSpPr>
        <p:spPr>
          <a:xfrm>
            <a:off x="881342" y="3666845"/>
            <a:ext cx="159543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school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68.80.2.0/24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3" name="Google Shape;4173;p70"/>
          <p:cNvGrpSpPr/>
          <p:nvPr/>
        </p:nvGrpSpPr>
        <p:grpSpPr>
          <a:xfrm>
            <a:off x="849686" y="1873155"/>
            <a:ext cx="1473201" cy="1119188"/>
            <a:chOff x="135" y="833"/>
            <a:chExt cx="928" cy="705"/>
          </a:xfrm>
        </p:grpSpPr>
        <p:grpSp>
          <p:nvGrpSpPr>
            <p:cNvPr id="4174" name="Google Shape;4174;p70"/>
            <p:cNvGrpSpPr/>
            <p:nvPr/>
          </p:nvGrpSpPr>
          <p:grpSpPr>
            <a:xfrm>
              <a:off x="135" y="833"/>
              <a:ext cx="928" cy="705"/>
              <a:chOff x="135" y="833"/>
              <a:chExt cx="928" cy="705"/>
            </a:xfrm>
          </p:grpSpPr>
          <p:sp>
            <p:nvSpPr>
              <p:cNvPr id="4175" name="Google Shape;4175;p70"/>
              <p:cNvSpPr/>
              <p:nvPr/>
            </p:nvSpPr>
            <p:spPr>
              <a:xfrm>
                <a:off x="135" y="836"/>
                <a:ext cx="928" cy="702"/>
              </a:xfrm>
              <a:custGeom>
                <a:rect b="b" l="l" r="r" t="t"/>
                <a:pathLst>
                  <a:path extrusionOk="0" h="10000" w="10000">
                    <a:moveTo>
                      <a:pt x="9330" y="10000"/>
                    </a:moveTo>
                    <a:cubicBezTo>
                      <a:pt x="6768" y="8563"/>
                      <a:pt x="6152" y="7769"/>
                      <a:pt x="0" y="6170"/>
                    </a:cubicBezTo>
                    <a:lnTo>
                      <a:pt x="7582" y="6096"/>
                    </a:lnTo>
                    <a:cubicBezTo>
                      <a:pt x="7547" y="3488"/>
                      <a:pt x="7633" y="2608"/>
                      <a:pt x="7597" y="0"/>
                    </a:cubicBezTo>
                    <a:cubicBezTo>
                      <a:pt x="8698" y="5472"/>
                      <a:pt x="8887" y="5795"/>
                      <a:pt x="9987" y="7243"/>
                    </a:cubicBezTo>
                    <a:cubicBezTo>
                      <a:pt x="10122" y="8001"/>
                      <a:pt x="9194" y="9242"/>
                      <a:pt x="9330" y="1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BFBFBF"/>
                  </a:gs>
                </a:gsLst>
                <a:lin ang="12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176" name="Google Shape;4176;p70"/>
              <p:cNvGrpSpPr/>
              <p:nvPr/>
            </p:nvGrpSpPr>
            <p:grpSpPr>
              <a:xfrm>
                <a:off x="148" y="840"/>
                <a:ext cx="694" cy="432"/>
                <a:chOff x="2579" y="1533"/>
                <a:chExt cx="1078" cy="507"/>
              </a:xfrm>
            </p:grpSpPr>
            <p:pic>
              <p:nvPicPr>
                <p:cNvPr id="4177" name="Google Shape;4177;p7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2579" y="1533"/>
                  <a:ext cx="1078" cy="5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178" name="Google Shape;4178;p70"/>
                <p:cNvSpPr/>
                <p:nvPr/>
              </p:nvSpPr>
              <p:spPr>
                <a:xfrm>
                  <a:off x="2633" y="1580"/>
                  <a:ext cx="957" cy="41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179" name="Google Shape;4179;p70"/>
              <p:cNvSpPr/>
              <p:nvPr/>
            </p:nvSpPr>
            <p:spPr>
              <a:xfrm>
                <a:off x="146" y="833"/>
                <a:ext cx="696" cy="439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80" name="Google Shape;4180;p70"/>
            <p:cNvSpPr txBox="1"/>
            <p:nvPr/>
          </p:nvSpPr>
          <p:spPr>
            <a:xfrm>
              <a:off x="233" y="938"/>
              <a:ext cx="513" cy="1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400"/>
                <a:buFont typeface="Calibri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81" name="Google Shape;4181;p70"/>
          <p:cNvGrpSpPr/>
          <p:nvPr/>
        </p:nvGrpSpPr>
        <p:grpSpPr>
          <a:xfrm>
            <a:off x="7299045" y="2164042"/>
            <a:ext cx="358775" cy="623888"/>
            <a:chOff x="4140" y="429"/>
            <a:chExt cx="1425" cy="2396"/>
          </a:xfrm>
        </p:grpSpPr>
        <p:sp>
          <p:nvSpPr>
            <p:cNvPr id="4182" name="Google Shape;4182;p7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70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4" name="Google Shape;4184;p7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5" name="Google Shape;4185;p7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6" name="Google Shape;4186;p70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7" name="Google Shape;4187;p70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188" name="Google Shape;4188;p70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70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0" name="Google Shape;4190;p70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91" name="Google Shape;4191;p70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192" name="Google Shape;4192;p70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70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4" name="Google Shape;4194;p70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5" name="Google Shape;4195;p70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96" name="Google Shape;4196;p70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197" name="Google Shape;4197;p70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70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99" name="Google Shape;4199;p7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00" name="Google Shape;4200;p70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201" name="Google Shape;4201;p70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70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03" name="Google Shape;4203;p70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4" name="Google Shape;4204;p7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5" name="Google Shape;4205;p7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6" name="Google Shape;4206;p70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7" name="Google Shape;4207;p7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8" name="Google Shape;4208;p70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9" name="Google Shape;4209;p70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0" name="Google Shape;4210;p70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1" name="Google Shape;4211;p70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2" name="Google Shape;4212;p70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3" name="Google Shape;4213;p70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4" name="Google Shape;4214;p70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4215" name="Google Shape;4215;p70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70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7" name="Google Shape;4217;p70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218" name="Google Shape;4218;p70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70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70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70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22" name="Google Shape;4222;p70"/>
          <p:cNvGrpSpPr/>
          <p:nvPr/>
        </p:nvGrpSpPr>
        <p:grpSpPr>
          <a:xfrm>
            <a:off x="5430426" y="3270309"/>
            <a:ext cx="853832" cy="472456"/>
            <a:chOff x="7493876" y="2774731"/>
            <a:chExt cx="1481958" cy="894622"/>
          </a:xfrm>
        </p:grpSpPr>
        <p:sp>
          <p:nvSpPr>
            <p:cNvPr id="4223" name="Google Shape;4223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4" name="Google Shape;4224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5" name="Google Shape;4225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26" name="Google Shape;4226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7" name="Google Shape;4227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8" name="Google Shape;4228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9" name="Google Shape;4229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0" name="Google Shape;4230;p70"/>
          <p:cNvGrpSpPr/>
          <p:nvPr/>
        </p:nvGrpSpPr>
        <p:grpSpPr>
          <a:xfrm>
            <a:off x="6752719" y="3019298"/>
            <a:ext cx="853832" cy="472456"/>
            <a:chOff x="7493876" y="2774731"/>
            <a:chExt cx="1481958" cy="894622"/>
          </a:xfrm>
        </p:grpSpPr>
        <p:sp>
          <p:nvSpPr>
            <p:cNvPr id="4231" name="Google Shape;4231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2" name="Google Shape;4232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33" name="Google Shape;4233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34" name="Google Shape;4234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5" name="Google Shape;4235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6" name="Google Shape;4236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7" name="Google Shape;4237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38" name="Google Shape;4238;p70"/>
          <p:cNvGrpSpPr/>
          <p:nvPr/>
        </p:nvGrpSpPr>
        <p:grpSpPr>
          <a:xfrm>
            <a:off x="7496789" y="3749923"/>
            <a:ext cx="853832" cy="472456"/>
            <a:chOff x="7493876" y="2774731"/>
            <a:chExt cx="1481958" cy="894622"/>
          </a:xfrm>
        </p:grpSpPr>
        <p:sp>
          <p:nvSpPr>
            <p:cNvPr id="4239" name="Google Shape;4239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1" name="Google Shape;4241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42" name="Google Shape;4242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3" name="Google Shape;4243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4" name="Google Shape;4244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5" name="Google Shape;4245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46" name="Google Shape;4246;p70"/>
          <p:cNvGrpSpPr/>
          <p:nvPr/>
        </p:nvGrpSpPr>
        <p:grpSpPr>
          <a:xfrm>
            <a:off x="4139507" y="5298141"/>
            <a:ext cx="809010" cy="502026"/>
            <a:chOff x="7493876" y="2774731"/>
            <a:chExt cx="1481958" cy="894622"/>
          </a:xfrm>
        </p:grpSpPr>
        <p:sp>
          <p:nvSpPr>
            <p:cNvPr id="4247" name="Google Shape;4247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8" name="Google Shape;4248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49" name="Google Shape;4249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50" name="Google Shape;4250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1" name="Google Shape;4251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2" name="Google Shape;4252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3" name="Google Shape;4253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54" name="Google Shape;4254;p70"/>
          <p:cNvGrpSpPr/>
          <p:nvPr/>
        </p:nvGrpSpPr>
        <p:grpSpPr>
          <a:xfrm>
            <a:off x="5872016" y="4978459"/>
            <a:ext cx="809010" cy="502026"/>
            <a:chOff x="7493876" y="2774731"/>
            <a:chExt cx="1481958" cy="894622"/>
          </a:xfrm>
        </p:grpSpPr>
        <p:sp>
          <p:nvSpPr>
            <p:cNvPr id="4255" name="Google Shape;4255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6" name="Google Shape;4256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57" name="Google Shape;4257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58" name="Google Shape;4258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9" name="Google Shape;4259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0" name="Google Shape;4260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1" name="Google Shape;4261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62" name="Google Shape;4262;p70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263" name="Google Shape;4263;p70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264" name="Google Shape;4264;p70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4265" name="Google Shape;4265;p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6" name="Google Shape;4266;p70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267" name="Google Shape;4267;p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8" name="Google Shape;4268;p70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70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70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70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70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70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74" name="Google Shape;4274;p70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275" name="Google Shape;4275;p70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6" name="Google Shape;4276;p70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7" name="Google Shape;4277;p70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8" name="Google Shape;4278;p70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9" name="Google Shape;4279;p70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0" name="Google Shape;4280;p70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81" name="Google Shape;4281;p70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70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70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70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70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70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87" name="Google Shape;4287;p70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288" name="Google Shape;4288;p70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4289" name="Google Shape;4289;p70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0" name="Google Shape;4290;p70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91" name="Google Shape;4291;p70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292" name="Google Shape;4292;p70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3" name="Google Shape;4293;p70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4" name="Google Shape;4294;p70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5" name="Google Shape;4295;p70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296" name="Google Shape;4296;p70"/>
          <p:cNvSpPr/>
          <p:nvPr/>
        </p:nvSpPr>
        <p:spPr>
          <a:xfrm>
            <a:off x="685800" y="2756646"/>
            <a:ext cx="1313330" cy="51152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FFFF">
                  <a:alpha val="65882"/>
                </a:srgbClr>
              </a:gs>
              <a:gs pos="100000">
                <a:srgbClr val="0000A8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97" name="Google Shape;4297;p70"/>
          <p:cNvGrpSpPr/>
          <p:nvPr/>
        </p:nvGrpSpPr>
        <p:grpSpPr>
          <a:xfrm>
            <a:off x="1373964" y="4541734"/>
            <a:ext cx="1607995" cy="1127080"/>
            <a:chOff x="1373964" y="4541734"/>
            <a:chExt cx="1607995" cy="1127080"/>
          </a:xfrm>
        </p:grpSpPr>
        <p:sp>
          <p:nvSpPr>
            <p:cNvPr id="4298" name="Google Shape;4298;p70"/>
            <p:cNvSpPr txBox="1"/>
            <p:nvPr/>
          </p:nvSpPr>
          <p:spPr>
            <a:xfrm>
              <a:off x="1373964" y="4541734"/>
              <a:ext cx="89011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web page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9" name="Google Shape;4299;p70"/>
            <p:cNvSpPr/>
            <p:nvPr/>
          </p:nvSpPr>
          <p:spPr>
            <a:xfrm>
              <a:off x="1450329" y="4799922"/>
              <a:ext cx="1531630" cy="868892"/>
            </a:xfrm>
            <a:custGeom>
              <a:rect b="b" l="l" r="r" t="t"/>
              <a:pathLst>
                <a:path extrusionOk="0" h="10000" w="10000">
                  <a:moveTo>
                    <a:pt x="9927" y="10000"/>
                  </a:moveTo>
                  <a:cubicBezTo>
                    <a:pt x="7231" y="9836"/>
                    <a:pt x="6474" y="9595"/>
                    <a:pt x="0" y="9182"/>
                  </a:cubicBezTo>
                  <a:lnTo>
                    <a:pt x="8245" y="8883"/>
                  </a:lnTo>
                  <a:cubicBezTo>
                    <a:pt x="8212" y="5538"/>
                    <a:pt x="8387" y="3345"/>
                    <a:pt x="8352" y="0"/>
                  </a:cubicBezTo>
                  <a:cubicBezTo>
                    <a:pt x="8852" y="3416"/>
                    <a:pt x="8942" y="4239"/>
                    <a:pt x="10000" y="6096"/>
                  </a:cubicBezTo>
                  <a:cubicBezTo>
                    <a:pt x="9991" y="7928"/>
                    <a:pt x="9934" y="8700"/>
                    <a:pt x="9927" y="100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BFBFBF"/>
                </a:gs>
              </a:gsLst>
              <a:lin ang="129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00" name="Google Shape;4300;p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84743" y="4817138"/>
              <a:ext cx="1243012" cy="768350"/>
            </a:xfrm>
            <a:prstGeom prst="rect">
              <a:avLst/>
            </a:prstGeom>
            <a:noFill/>
            <a:ln cap="flat" cmpd="sng" w="1587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4301" name="Google Shape;4301;p70"/>
          <p:cNvGrpSpPr/>
          <p:nvPr/>
        </p:nvGrpSpPr>
        <p:grpSpPr>
          <a:xfrm>
            <a:off x="2957232" y="5059642"/>
            <a:ext cx="358775" cy="623888"/>
            <a:chOff x="4140" y="429"/>
            <a:chExt cx="1425" cy="2396"/>
          </a:xfrm>
        </p:grpSpPr>
        <p:sp>
          <p:nvSpPr>
            <p:cNvPr id="4302" name="Google Shape;4302;p70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3" name="Google Shape;4303;p70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4" name="Google Shape;4304;p70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5" name="Google Shape;4305;p70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6" name="Google Shape;4306;p70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07" name="Google Shape;4307;p70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308" name="Google Shape;4308;p70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70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0" name="Google Shape;4310;p70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1" name="Google Shape;4311;p70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312" name="Google Shape;4312;p70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70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4" name="Google Shape;4314;p70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5" name="Google Shape;4315;p70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16" name="Google Shape;4316;p70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317" name="Google Shape;4317;p70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8" name="Google Shape;4318;p70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19" name="Google Shape;4319;p70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0" name="Google Shape;4320;p70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321" name="Google Shape;4321;p70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70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23" name="Google Shape;4323;p70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4" name="Google Shape;4324;p70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5" name="Google Shape;4325;p70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6" name="Google Shape;4326;p70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7" name="Google Shape;4327;p70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8" name="Google Shape;4328;p70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9" name="Google Shape;4329;p70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0" name="Google Shape;4330;p70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1" name="Google Shape;4331;p70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2" name="Google Shape;4332;p70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3" name="Google Shape;4333;p70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34" name="Google Shape;4334;p70"/>
          <p:cNvSpPr txBox="1"/>
          <p:nvPr/>
        </p:nvSpPr>
        <p:spPr>
          <a:xfrm>
            <a:off x="8877300" y="1833563"/>
            <a:ext cx="2878418" cy="131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9875" lvl="0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Arriving mobile client attaches to network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4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35" name="Google Shape;4335;p70"/>
          <p:cNvSpPr txBox="1"/>
          <p:nvPr/>
        </p:nvSpPr>
        <p:spPr>
          <a:xfrm>
            <a:off x="8877300" y="3179763"/>
            <a:ext cx="2878418" cy="131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69875" lvl="0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Requests web page: www.google.com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532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t/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783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36" name="Google Shape;4336;p70"/>
          <p:cNvSpPr txBox="1"/>
          <p:nvPr/>
        </p:nvSpPr>
        <p:spPr>
          <a:xfrm>
            <a:off x="8737600" y="1181100"/>
            <a:ext cx="13404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Scenario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37" name="Google Shape;4337;p70"/>
          <p:cNvGrpSpPr/>
          <p:nvPr/>
        </p:nvGrpSpPr>
        <p:grpSpPr>
          <a:xfrm>
            <a:off x="7537283" y="4579278"/>
            <a:ext cx="2425700" cy="1612900"/>
            <a:chOff x="9296400" y="4451350"/>
            <a:chExt cx="2425700" cy="1612900"/>
          </a:xfrm>
        </p:grpSpPr>
        <p:pic>
          <p:nvPicPr>
            <p:cNvPr descr="A picture containing table, drawing&#10;&#10;Description automatically generated" id="4338" name="Google Shape;4338;p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109200" y="4451350"/>
              <a:ext cx="1612900" cy="1612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39" name="Google Shape;4339;p70"/>
            <p:cNvSpPr txBox="1"/>
            <p:nvPr/>
          </p:nvSpPr>
          <p:spPr>
            <a:xfrm>
              <a:off x="9296400" y="4744591"/>
              <a:ext cx="1492716" cy="10772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1" lang="en-US" sz="3200" u="none" cap="none" strike="noStrike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Sounds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0" i="1" lang="en-US" sz="3200" u="none" cap="none" strike="noStrike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simple!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0" name="Google Shape;4340;p7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1" name="Google Shape;4341;p70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2" name="Google Shape;4342;p70"/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6" name="Shape 4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7" name="Google Shape;4347;p71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48" name="Google Shape;4348;p71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9" name="Google Shape;4349;p71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0" name="Google Shape;4350;p71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351" name="Google Shape;4351;p71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2" name="Google Shape;4352;p71"/>
          <p:cNvCxnSpPr/>
          <p:nvPr/>
        </p:nvCxnSpPr>
        <p:spPr>
          <a:xfrm flipH="1" rot="10800000">
            <a:off x="3670020" y="4087905"/>
            <a:ext cx="512015" cy="18116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353" name="Google Shape;4353;p71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4354" name="Google Shape;4354;p71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71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6" name="Google Shape;4356;p71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357" name="Google Shape;4357;p71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8" name="Google Shape;4358;p71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9" name="Google Shape;4359;p71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0" name="Google Shape;4360;p71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61" name="Google Shape;4361;p71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362" name="Google Shape;4362;p71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363" name="Google Shape;4363;p71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4364" name="Google Shape;4364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5" name="Google Shape;4365;p71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366" name="Google Shape;4366;p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7" name="Google Shape;4367;p71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8" name="Google Shape;4368;p71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9" name="Google Shape;4369;p71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0" name="Google Shape;4370;p71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71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2" name="Google Shape;4372;p71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3" name="Google Shape;4373;p71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374" name="Google Shape;4374;p71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5" name="Google Shape;4375;p71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6" name="Google Shape;4376;p71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7" name="Google Shape;4377;p71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8" name="Google Shape;4378;p71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9" name="Google Shape;4379;p71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80" name="Google Shape;4380;p71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1" name="Google Shape;4381;p71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2" name="Google Shape;4382;p71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3" name="Google Shape;4383;p71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4" name="Google Shape;4384;p71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5" name="Google Shape;4385;p71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6" name="Google Shape;4386;p71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387" name="Google Shape;4387;p71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4388" name="Google Shape;4388;p71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9" name="Google Shape;4389;p71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0" name="Google Shape;4390;p71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391" name="Google Shape;4391;p71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71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3" name="Google Shape;4393;p71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4" name="Google Shape;4394;p71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395" name="Google Shape;4395;p71"/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router has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6" name="Google Shape;4396;p71"/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arriving mobile: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7" name="Google Shape;4397;p71"/>
          <p:cNvSpPr txBox="1"/>
          <p:nvPr/>
        </p:nvSpPr>
        <p:spPr>
          <a:xfrm>
            <a:off x="4086892" y="1456532"/>
            <a:ext cx="5895666" cy="1262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laptop needs to get its own IP address, addr of first-hop router, addr of DNS server: use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DHCP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98" name="Google Shape;4398;p71"/>
          <p:cNvGrpSpPr/>
          <p:nvPr/>
        </p:nvGrpSpPr>
        <p:grpSpPr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4399" name="Google Shape;4399;p71"/>
            <p:cNvSpPr/>
            <p:nvPr/>
          </p:nvSpPr>
          <p:spPr>
            <a:xfrm>
              <a:off x="662" y="698"/>
              <a:ext cx="628" cy="1032"/>
            </a:xfrm>
            <a:custGeom>
              <a:rect b="b" l="l" r="r" t="t"/>
              <a:pathLst>
                <a:path extrusionOk="0" h="11424" w="1039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00" name="Google Shape;4400;p71"/>
            <p:cNvGrpSpPr/>
            <p:nvPr/>
          </p:nvGrpSpPr>
          <p:grpSpPr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4401" name="Google Shape;4401;p71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71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03" name="Google Shape;4403;p71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4" name="Google Shape;4404;p71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5" name="Google Shape;4405;p71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06" name="Google Shape;4406;p71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407" name="Google Shape;4407;p71"/>
          <p:cNvGrpSpPr/>
          <p:nvPr/>
        </p:nvGrpSpPr>
        <p:grpSpPr>
          <a:xfrm>
            <a:off x="641723" y="1411287"/>
            <a:ext cx="544513" cy="244475"/>
            <a:chOff x="844" y="3337"/>
            <a:chExt cx="343" cy="154"/>
          </a:xfrm>
        </p:grpSpPr>
        <p:sp>
          <p:nvSpPr>
            <p:cNvPr id="4408" name="Google Shape;4408;p71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9" name="Google Shape;4409;p71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0" name="Google Shape;4410;p71"/>
          <p:cNvGrpSpPr/>
          <p:nvPr/>
        </p:nvGrpSpPr>
        <p:grpSpPr>
          <a:xfrm>
            <a:off x="187698" y="1430337"/>
            <a:ext cx="1081088" cy="1166813"/>
            <a:chOff x="42" y="744"/>
            <a:chExt cx="681" cy="735"/>
          </a:xfrm>
        </p:grpSpPr>
        <p:grpSp>
          <p:nvGrpSpPr>
            <p:cNvPr id="4411" name="Google Shape;4411;p71"/>
            <p:cNvGrpSpPr/>
            <p:nvPr/>
          </p:nvGrpSpPr>
          <p:grpSpPr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4412" name="Google Shape;4412;p71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4413" name="Google Shape;4413;p71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4414" name="Google Shape;4414;p71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15" name="Google Shape;4415;p71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16" name="Google Shape;4416;p71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17" name="Google Shape;4417;p71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18" name="Google Shape;4418;p71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419" name="Google Shape;4419;p71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420" name="Google Shape;4420;p71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1" name="Google Shape;4421;p71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422" name="Google Shape;4422;p71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423" name="Google Shape;4423;p71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24" name="Google Shape;4424;p71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425" name="Google Shape;4425;p71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426" name="Google Shape;4426;p71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27" name="Google Shape;4427;p71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28" name="Google Shape;4428;p71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429" name="Google Shape;4429;p71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430" name="Google Shape;4430;p71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431" name="Google Shape;4431;p71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432" name="Google Shape;4432;p71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33" name="Google Shape;4433;p71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4434" name="Google Shape;4434;p71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435" name="Google Shape;4435;p71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36" name="Google Shape;4436;p71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437" name="Google Shape;4437;p71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38" name="Google Shape;4438;p71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39" name="Google Shape;4439;p71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0" name="Google Shape;4440;p71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41" name="Google Shape;4441;p71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42" name="Google Shape;4442;p71"/>
            <p:cNvSpPr/>
            <p:nvPr/>
          </p:nvSpPr>
          <p:spPr>
            <a:xfrm>
              <a:off x="384" y="744"/>
              <a:ext cx="240" cy="735"/>
            </a:xfrm>
            <a:prstGeom prst="downArrow">
              <a:avLst>
                <a:gd fmla="val 54167" name="adj1"/>
                <a:gd fmla="val 49170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3" name="Google Shape;4443;p71"/>
          <p:cNvGrpSpPr/>
          <p:nvPr/>
        </p:nvGrpSpPr>
        <p:grpSpPr>
          <a:xfrm>
            <a:off x="771898" y="2638425"/>
            <a:ext cx="1081088" cy="244475"/>
            <a:chOff x="504" y="3523"/>
            <a:chExt cx="681" cy="154"/>
          </a:xfrm>
        </p:grpSpPr>
        <p:grpSp>
          <p:nvGrpSpPr>
            <p:cNvPr id="4444" name="Google Shape;4444;p71"/>
            <p:cNvGrpSpPr/>
            <p:nvPr/>
          </p:nvGrpSpPr>
          <p:grpSpPr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4445" name="Google Shape;4445;p71"/>
              <p:cNvGrpSpPr/>
              <p:nvPr/>
            </p:nvGrpSpPr>
            <p:grpSpPr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4446" name="Google Shape;4446;p71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447" name="Google Shape;4447;p71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48" name="Google Shape;4448;p71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449" name="Google Shape;4449;p71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450" name="Google Shape;4450;p71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51" name="Google Shape;4451;p71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452" name="Google Shape;4452;p71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71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54" name="Google Shape;4454;p71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5" name="Google Shape;4455;p71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6" name="Google Shape;4456;p71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57" name="Google Shape;4457;p71"/>
          <p:cNvGrpSpPr/>
          <p:nvPr/>
        </p:nvGrpSpPr>
        <p:grpSpPr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4458" name="Google Shape;4458;p71"/>
            <p:cNvSpPr/>
            <p:nvPr/>
          </p:nvSpPr>
          <p:spPr>
            <a:xfrm>
              <a:off x="1424" y="1965"/>
              <a:ext cx="336" cy="801"/>
            </a:xfrm>
            <a:custGeom>
              <a:rect b="b" l="l" r="r" t="t"/>
              <a:pathLst>
                <a:path extrusionOk="0" h="801" w="55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59" name="Google Shape;4459;p71"/>
            <p:cNvGrpSpPr/>
            <p:nvPr/>
          </p:nvGrpSpPr>
          <p:grpSpPr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4460" name="Google Shape;4460;p71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71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62" name="Google Shape;4462;p71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3" name="Google Shape;4463;p71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4" name="Google Shape;4464;p71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465" name="Google Shape;4465;p71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466" name="Google Shape;4466;p71"/>
          <p:cNvGrpSpPr/>
          <p:nvPr/>
        </p:nvGrpSpPr>
        <p:grpSpPr>
          <a:xfrm>
            <a:off x="460748" y="3230562"/>
            <a:ext cx="1081088" cy="1217613"/>
            <a:chOff x="1404" y="3105"/>
            <a:chExt cx="681" cy="767"/>
          </a:xfrm>
        </p:grpSpPr>
        <p:grpSp>
          <p:nvGrpSpPr>
            <p:cNvPr id="4467" name="Google Shape;4467;p71"/>
            <p:cNvGrpSpPr/>
            <p:nvPr/>
          </p:nvGrpSpPr>
          <p:grpSpPr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4468" name="Google Shape;4468;p71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4469" name="Google Shape;4469;p71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4470" name="Google Shape;4470;p71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1" name="Google Shape;4471;p71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72" name="Google Shape;4472;p71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73" name="Google Shape;4473;p71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74" name="Google Shape;4474;p71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475" name="Google Shape;4475;p71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476" name="Google Shape;4476;p71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77" name="Google Shape;4477;p71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478" name="Google Shape;4478;p71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479" name="Google Shape;4479;p71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80" name="Google Shape;4480;p71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481" name="Google Shape;4481;p71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482" name="Google Shape;4482;p71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83" name="Google Shape;4483;p71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484" name="Google Shape;4484;p71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485" name="Google Shape;4485;p71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486" name="Google Shape;4486;p71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487" name="Google Shape;4487;p71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488" name="Google Shape;4488;p71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89" name="Google Shape;4489;p71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4490" name="Google Shape;4490;p71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491" name="Google Shape;4491;p71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492" name="Google Shape;4492;p71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493" name="Google Shape;4493;p71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494" name="Google Shape;4494;p71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95" name="Google Shape;4495;p71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6" name="Google Shape;4496;p71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97" name="Google Shape;4497;p71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498" name="Google Shape;4498;p71"/>
            <p:cNvSpPr/>
            <p:nvPr/>
          </p:nvSpPr>
          <p:spPr>
            <a:xfrm rot="10800000">
              <a:off x="1727" y="3105"/>
              <a:ext cx="240" cy="767"/>
            </a:xfrm>
            <a:prstGeom prst="downArrow">
              <a:avLst>
                <a:gd fmla="val 54167" name="adj1"/>
                <a:gd fmla="val 51311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9" name="Google Shape;4499;p71"/>
            <p:cNvGrpSpPr/>
            <p:nvPr/>
          </p:nvGrpSpPr>
          <p:grpSpPr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4500" name="Google Shape;4500;p71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71"/>
              <p:cNvSpPr txBox="1"/>
              <p:nvPr/>
            </p:nvSpPr>
            <p:spPr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502" name="Google Shape;4502;p71"/>
          <p:cNvGrpSpPr/>
          <p:nvPr/>
        </p:nvGrpSpPr>
        <p:grpSpPr>
          <a:xfrm>
            <a:off x="924298" y="3427412"/>
            <a:ext cx="544513" cy="244475"/>
            <a:chOff x="844" y="3337"/>
            <a:chExt cx="343" cy="154"/>
          </a:xfrm>
        </p:grpSpPr>
        <p:sp>
          <p:nvSpPr>
            <p:cNvPr id="4503" name="Google Shape;4503;p71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4" name="Google Shape;4504;p71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5" name="Google Shape;4505;p71"/>
          <p:cNvSpPr/>
          <p:nvPr/>
        </p:nvSpPr>
        <p:spPr>
          <a:xfrm>
            <a:off x="4129629" y="2601912"/>
            <a:ext cx="6365968" cy="1306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DHCP request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encapsulated</a:t>
            </a:r>
            <a:r>
              <a:rPr b="0" i="0" lang="en-US" sz="2400" u="none" cap="none" strike="noStrike">
                <a:solidFill>
                  <a:srgbClr val="3333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UDP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encapsulated in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encapsulated in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802.3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6" name="Google Shape;4506;p71"/>
          <p:cNvSpPr/>
          <p:nvPr/>
        </p:nvSpPr>
        <p:spPr>
          <a:xfrm>
            <a:off x="4188785" y="3792538"/>
            <a:ext cx="5793774" cy="156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frame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(dest: FFFFFFFFFFFF) on LAN, received at router running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DHCP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71"/>
          <p:cNvSpPr/>
          <p:nvPr/>
        </p:nvSpPr>
        <p:spPr>
          <a:xfrm>
            <a:off x="4182035" y="4889592"/>
            <a:ext cx="5594636" cy="129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Ethernet 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demuxed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IP demuxed, UDP demuxed to DHCP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08" name="Google Shape;4508;p71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4509" name="Google Shape;4509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0" name="Google Shape;4510;p71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1" name="Google Shape;4511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2" name="Google Shape;4512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3" name="Google Shape;4513;p71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4" name="Google Shape;4514;p71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515" name="Google Shape;4515;p71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71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17" name="Google Shape;4517;p71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8" name="Google Shape;4518;p71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519" name="Google Shape;4519;p71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71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21" name="Google Shape;4521;p71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2" name="Google Shape;4522;p71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3" name="Google Shape;4523;p71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524" name="Google Shape;4524;p71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71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26" name="Google Shape;4526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7" name="Google Shape;4527;p71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528" name="Google Shape;4528;p71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71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30" name="Google Shape;4530;p71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1" name="Google Shape;4531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2" name="Google Shape;4532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3" name="Google Shape;4533;p71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4" name="Google Shape;4534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5" name="Google Shape;4535;p71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6" name="Google Shape;4536;p71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7" name="Google Shape;4537;p71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8" name="Google Shape;4538;p71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9" name="Google Shape;4539;p71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0" name="Google Shape;4540;p71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1" name="Google Shape;4541;p7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2" name="Google Shape;4542;p71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3" name="Google Shape;4543;p71"/>
          <p:cNvSpPr/>
          <p:nvPr/>
        </p:nvSpPr>
        <p:spPr>
          <a:xfrm>
            <a:off x="393111" y="727493"/>
            <a:ext cx="43834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7" name="Shape 4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8" name="Google Shape;4548;p72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9" name="Google Shape;4549;p72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0" name="Google Shape;4550;p72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1" name="Google Shape;4551;p72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552" name="Google Shape;4552;p72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53" name="Google Shape;4553;p72"/>
          <p:cNvCxnSpPr/>
          <p:nvPr/>
        </p:nvCxnSpPr>
        <p:spPr>
          <a:xfrm flipH="1" rot="10800000">
            <a:off x="3670020" y="4087905"/>
            <a:ext cx="512015" cy="18116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554" name="Google Shape;4554;p72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4555" name="Google Shape;4555;p72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6" name="Google Shape;4556;p72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57" name="Google Shape;4557;p72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558" name="Google Shape;4558;p72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9" name="Google Shape;4559;p72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0" name="Google Shape;4560;p72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1" name="Google Shape;4561;p72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62" name="Google Shape;4562;p72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63" name="Google Shape;4563;p72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564" name="Google Shape;4564;p72"/>
          <p:cNvGrpSpPr/>
          <p:nvPr/>
        </p:nvGrpSpPr>
        <p:grpSpPr>
          <a:xfrm>
            <a:off x="1905000" y="2501153"/>
            <a:ext cx="954696" cy="842220"/>
            <a:chOff x="7432700" y="2327293"/>
            <a:chExt cx="534987" cy="414882"/>
          </a:xfrm>
        </p:grpSpPr>
        <p:pic>
          <p:nvPicPr>
            <p:cNvPr descr="antenna_stylized" id="4565" name="Google Shape;4565;p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aptop_keyboard" id="4566" name="Google Shape;4566;p7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7" name="Google Shape;4567;p72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568" name="Google Shape;4568;p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9" name="Google Shape;4569;p72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0" name="Google Shape;4570;p72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1" name="Google Shape;4571;p72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2" name="Google Shape;4572;p72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72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4" name="Google Shape;4574;p72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5" name="Google Shape;4575;p72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576" name="Google Shape;4576;p72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7" name="Google Shape;4577;p72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8" name="Google Shape;4578;p72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9" name="Google Shape;4579;p72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0" name="Google Shape;4580;p72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1" name="Google Shape;4581;p72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82" name="Google Shape;4582;p72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72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4" name="Google Shape;4584;p72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5" name="Google Shape;4585;p72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6" name="Google Shape;4586;p72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7" name="Google Shape;4587;p72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88" name="Google Shape;4588;p72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589" name="Google Shape;4589;p72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4590" name="Google Shape;4590;p72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72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2" name="Google Shape;4592;p72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3" name="Google Shape;4593;p72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4" name="Google Shape;4594;p72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5" name="Google Shape;4595;p72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6" name="Google Shape;4596;p72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597" name="Google Shape;4597;p72"/>
          <p:cNvSpPr txBox="1"/>
          <p:nvPr/>
        </p:nvSpPr>
        <p:spPr>
          <a:xfrm>
            <a:off x="2528047" y="4464423"/>
            <a:ext cx="1351524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router has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8" name="Google Shape;4598;p72"/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arriving mobile: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99" name="Google Shape;4599;p72"/>
          <p:cNvGrpSpPr/>
          <p:nvPr/>
        </p:nvGrpSpPr>
        <p:grpSpPr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4600" name="Google Shape;4600;p72"/>
            <p:cNvSpPr/>
            <p:nvPr/>
          </p:nvSpPr>
          <p:spPr>
            <a:xfrm>
              <a:off x="662" y="698"/>
              <a:ext cx="628" cy="1032"/>
            </a:xfrm>
            <a:custGeom>
              <a:rect b="b" l="l" r="r" t="t"/>
              <a:pathLst>
                <a:path extrusionOk="0" h="11424" w="1039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1" name="Google Shape;4601;p72"/>
            <p:cNvGrpSpPr/>
            <p:nvPr/>
          </p:nvGrpSpPr>
          <p:grpSpPr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4602" name="Google Shape;4602;p72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72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04" name="Google Shape;4604;p72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5" name="Google Shape;4605;p72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6" name="Google Shape;4606;p72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07" name="Google Shape;4607;p72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608" name="Google Shape;4608;p72"/>
          <p:cNvGrpSpPr/>
          <p:nvPr/>
        </p:nvGrpSpPr>
        <p:grpSpPr>
          <a:xfrm>
            <a:off x="1598986" y="3330575"/>
            <a:ext cx="1316037" cy="1314450"/>
            <a:chOff x="931" y="1941"/>
            <a:chExt cx="829" cy="828"/>
          </a:xfrm>
        </p:grpSpPr>
        <p:sp>
          <p:nvSpPr>
            <p:cNvPr id="4609" name="Google Shape;4609;p72"/>
            <p:cNvSpPr/>
            <p:nvPr/>
          </p:nvSpPr>
          <p:spPr>
            <a:xfrm>
              <a:off x="1424" y="1965"/>
              <a:ext cx="336" cy="801"/>
            </a:xfrm>
            <a:custGeom>
              <a:rect b="b" l="l" r="r" t="t"/>
              <a:pathLst>
                <a:path extrusionOk="0" h="801" w="55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10" name="Google Shape;4610;p72"/>
            <p:cNvGrpSpPr/>
            <p:nvPr/>
          </p:nvGrpSpPr>
          <p:grpSpPr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4611" name="Google Shape;4611;p72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72"/>
              <p:cNvSpPr txBox="1"/>
              <p:nvPr/>
            </p:nvSpPr>
            <p:spPr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13" name="Google Shape;4613;p72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4" name="Google Shape;4614;p72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5" name="Google Shape;4615;p72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616" name="Google Shape;4616;p72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617" name="Google Shape;4617;p72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4618" name="Google Shape;4618;p7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72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7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7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72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3" name="Google Shape;4623;p72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624" name="Google Shape;4624;p72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5" name="Google Shape;4625;p72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26" name="Google Shape;4626;p72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27" name="Google Shape;4627;p72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628" name="Google Shape;4628;p72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9" name="Google Shape;4629;p72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0" name="Google Shape;4630;p72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72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2" name="Google Shape;4632;p72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633" name="Google Shape;4633;p72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4" name="Google Shape;4634;p72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5" name="Google Shape;4635;p7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36" name="Google Shape;4636;p72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637" name="Google Shape;4637;p72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8" name="Google Shape;4638;p72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9" name="Google Shape;4639;p72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7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7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72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7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72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72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72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72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72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72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0" name="Google Shape;4650;p72"/>
          <p:cNvSpPr txBox="1"/>
          <p:nvPr/>
        </p:nvSpPr>
        <p:spPr>
          <a:xfrm>
            <a:off x="4453163" y="1436143"/>
            <a:ext cx="5792902" cy="157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DHCP server formulates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DHCP ACK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containing client’s IP address, IP address of first-hop router for client, name &amp; IP address of DNS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marR="0" rtl="0" algn="l">
              <a:lnSpc>
                <a:spcPct val="80000"/>
              </a:lnSpc>
              <a:spcBef>
                <a:spcPts val="560"/>
              </a:spcBef>
              <a:spcAft>
                <a:spcPts val="0"/>
              </a:spcAft>
              <a:buClr>
                <a:srgbClr val="000099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51" name="Google Shape;4651;p72"/>
          <p:cNvGrpSpPr/>
          <p:nvPr/>
        </p:nvGrpSpPr>
        <p:grpSpPr>
          <a:xfrm>
            <a:off x="379319" y="3300692"/>
            <a:ext cx="1081088" cy="1166813"/>
            <a:chOff x="42" y="744"/>
            <a:chExt cx="681" cy="735"/>
          </a:xfrm>
        </p:grpSpPr>
        <p:grpSp>
          <p:nvGrpSpPr>
            <p:cNvPr id="4652" name="Google Shape;4652;p72"/>
            <p:cNvGrpSpPr/>
            <p:nvPr/>
          </p:nvGrpSpPr>
          <p:grpSpPr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4653" name="Google Shape;4653;p72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4654" name="Google Shape;4654;p72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4655" name="Google Shape;4655;p72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56" name="Google Shape;4656;p72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57" name="Google Shape;4657;p72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58" name="Google Shape;4658;p72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59" name="Google Shape;4659;p72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660" name="Google Shape;4660;p72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661" name="Google Shape;4661;p72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2" name="Google Shape;4662;p72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663" name="Google Shape;4663;p72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664" name="Google Shape;4664;p72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65" name="Google Shape;4665;p72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666" name="Google Shape;4666;p72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667" name="Google Shape;4667;p72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68" name="Google Shape;4668;p72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69" name="Google Shape;4669;p72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670" name="Google Shape;4670;p72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671" name="Google Shape;4671;p72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672" name="Google Shape;4672;p72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673" name="Google Shape;4673;p72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674" name="Google Shape;4674;p72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4675" name="Google Shape;4675;p72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676" name="Google Shape;4676;p72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677" name="Google Shape;4677;p72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678" name="Google Shape;4678;p72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79" name="Google Shape;4679;p72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680" name="Google Shape;4680;p72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1" name="Google Shape;4681;p72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2" name="Google Shape;4682;p72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683" name="Google Shape;4683;p72"/>
            <p:cNvSpPr/>
            <p:nvPr/>
          </p:nvSpPr>
          <p:spPr>
            <a:xfrm>
              <a:off x="384" y="744"/>
              <a:ext cx="240" cy="735"/>
            </a:xfrm>
            <a:prstGeom prst="downArrow">
              <a:avLst>
                <a:gd fmla="val 54167" name="adj1"/>
                <a:gd fmla="val 49170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84" name="Google Shape;4684;p72"/>
          <p:cNvGrpSpPr/>
          <p:nvPr/>
        </p:nvGrpSpPr>
        <p:grpSpPr>
          <a:xfrm>
            <a:off x="476157" y="4386542"/>
            <a:ext cx="1081087" cy="244475"/>
            <a:chOff x="504" y="3523"/>
            <a:chExt cx="681" cy="154"/>
          </a:xfrm>
        </p:grpSpPr>
        <p:grpSp>
          <p:nvGrpSpPr>
            <p:cNvPr id="4685" name="Google Shape;4685;p72"/>
            <p:cNvGrpSpPr/>
            <p:nvPr/>
          </p:nvGrpSpPr>
          <p:grpSpPr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4686" name="Google Shape;4686;p72"/>
              <p:cNvGrpSpPr/>
              <p:nvPr/>
            </p:nvGrpSpPr>
            <p:grpSpPr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4687" name="Google Shape;4687;p72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688" name="Google Shape;4688;p72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89" name="Google Shape;4689;p72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690" name="Google Shape;4690;p72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691" name="Google Shape;4691;p72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692" name="Google Shape;4692;p72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693" name="Google Shape;4693;p72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4" name="Google Shape;4694;p72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95" name="Google Shape;4695;p72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6" name="Google Shape;4696;p72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7" name="Google Shape;4697;p72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8" name="Google Shape;4698;p72"/>
          <p:cNvGrpSpPr/>
          <p:nvPr/>
        </p:nvGrpSpPr>
        <p:grpSpPr>
          <a:xfrm>
            <a:off x="179014" y="1480949"/>
            <a:ext cx="1081087" cy="1217612"/>
            <a:chOff x="1404" y="3105"/>
            <a:chExt cx="681" cy="767"/>
          </a:xfrm>
        </p:grpSpPr>
        <p:grpSp>
          <p:nvGrpSpPr>
            <p:cNvPr id="4699" name="Google Shape;4699;p72"/>
            <p:cNvGrpSpPr/>
            <p:nvPr/>
          </p:nvGrpSpPr>
          <p:grpSpPr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4700" name="Google Shape;4700;p72"/>
              <p:cNvGrpSpPr/>
              <p:nvPr/>
            </p:nvGrpSpPr>
            <p:grpSpPr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4701" name="Google Shape;4701;p72"/>
                <p:cNvGrpSpPr/>
                <p:nvPr/>
              </p:nvGrpSpPr>
              <p:grpSpPr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4702" name="Google Shape;4702;p72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3" name="Google Shape;4703;p72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04" name="Google Shape;4704;p72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5" name="Google Shape;4705;p72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06" name="Google Shape;4706;p72"/>
              <p:cNvGrpSpPr/>
              <p:nvPr/>
            </p:nvGrpSpPr>
            <p:grpSpPr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4707" name="Google Shape;4707;p72"/>
                <p:cNvGrpSpPr/>
                <p:nvPr/>
              </p:nvGrpSpPr>
              <p:grpSpPr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4708" name="Google Shape;4708;p72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09" name="Google Shape;4709;p72"/>
                  <p:cNvSpPr txBox="1"/>
                  <p:nvPr/>
                </p:nvSpPr>
                <p:spPr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DHCP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10" name="Google Shape;4710;p72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4711" name="Google Shape;4711;p72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12" name="Google Shape;4712;p72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713" name="Google Shape;4713;p72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4714" name="Google Shape;4714;p72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5" name="Google Shape;4715;p72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716" name="Google Shape;4716;p72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4717" name="Google Shape;4717;p72"/>
                <p:cNvGrpSpPr/>
                <p:nvPr/>
              </p:nvGrpSpPr>
              <p:grpSpPr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4718" name="Google Shape;4718;p72"/>
                  <p:cNvGrpSpPr/>
                  <p:nvPr/>
                </p:nvGrpSpPr>
                <p:grpSpPr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4719" name="Google Shape;4719;p72"/>
                    <p:cNvGrpSpPr/>
                    <p:nvPr/>
                  </p:nvGrpSpPr>
                  <p:grpSpPr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4720" name="Google Shape;4720;p72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721" name="Google Shape;4721;p72"/>
                      <p:cNvSpPr txBox="1"/>
                      <p:nvPr/>
                    </p:nvSpPr>
                    <p:spPr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DHCP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4722" name="Google Shape;4722;p72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4723" name="Google Shape;4723;p72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4724" name="Google Shape;4724;p72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4725" name="Google Shape;4725;p72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6" name="Google Shape;4726;p72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27" name="Google Shape;4727;p72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8" name="Google Shape;4728;p72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29" name="Google Shape;4729;p72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730" name="Google Shape;4730;p72"/>
            <p:cNvSpPr/>
            <p:nvPr/>
          </p:nvSpPr>
          <p:spPr>
            <a:xfrm rot="10800000">
              <a:off x="1727" y="3105"/>
              <a:ext cx="240" cy="767"/>
            </a:xfrm>
            <a:prstGeom prst="downArrow">
              <a:avLst>
                <a:gd fmla="val 54167" name="adj1"/>
                <a:gd fmla="val 51311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1" name="Google Shape;4731;p72"/>
            <p:cNvGrpSpPr/>
            <p:nvPr/>
          </p:nvGrpSpPr>
          <p:grpSpPr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4732" name="Google Shape;4732;p72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3" name="Google Shape;4733;p72"/>
              <p:cNvSpPr txBox="1"/>
              <p:nvPr/>
            </p:nvSpPr>
            <p:spPr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DHCP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34" name="Google Shape;4734;p72"/>
          <p:cNvGrpSpPr/>
          <p:nvPr/>
        </p:nvGrpSpPr>
        <p:grpSpPr>
          <a:xfrm>
            <a:off x="830169" y="3326092"/>
            <a:ext cx="544513" cy="244475"/>
            <a:chOff x="844" y="3337"/>
            <a:chExt cx="343" cy="154"/>
          </a:xfrm>
        </p:grpSpPr>
        <p:sp>
          <p:nvSpPr>
            <p:cNvPr id="4735" name="Google Shape;4735;p72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72"/>
            <p:cNvSpPr txBox="1"/>
            <p:nvPr/>
          </p:nvSpPr>
          <p:spPr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DHCP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7" name="Google Shape;4737;p72"/>
          <p:cNvSpPr/>
          <p:nvPr/>
        </p:nvSpPr>
        <p:spPr>
          <a:xfrm>
            <a:off x="4460355" y="2694165"/>
            <a:ext cx="6146241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Encapsulation at DHCP server, frame forwarded (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switch learning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through LAN, demultiplexing at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384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8" name="Google Shape;4738;p72"/>
          <p:cNvSpPr txBox="1"/>
          <p:nvPr/>
        </p:nvSpPr>
        <p:spPr>
          <a:xfrm>
            <a:off x="274263" y="5338496"/>
            <a:ext cx="811093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Client now has IP address, knows name &amp; addr of DNS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server, IP address of its first-hop router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9" name="Google Shape;4739;p72"/>
          <p:cNvSpPr/>
          <p:nvPr/>
        </p:nvSpPr>
        <p:spPr>
          <a:xfrm>
            <a:off x="4489276" y="3744405"/>
            <a:ext cx="5321101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2317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DHCP client receives DHCP ACK reply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0" name="Google Shape;4740;p7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1" name="Google Shape;4741;p72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42" name="Google Shape;4742;p72"/>
          <p:cNvSpPr/>
          <p:nvPr/>
        </p:nvSpPr>
        <p:spPr>
          <a:xfrm>
            <a:off x="393111" y="727493"/>
            <a:ext cx="587622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 : Connecting to the Internet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4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1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6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p73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8" name="Google Shape;4748;p73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49" name="Google Shape;4749;p73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0" name="Google Shape;4750;p73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751" name="Google Shape;4751;p73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52" name="Google Shape;4752;p73"/>
          <p:cNvCxnSpPr/>
          <p:nvPr/>
        </p:nvCxnSpPr>
        <p:spPr>
          <a:xfrm flipH="1" rot="10800000">
            <a:off x="3670020" y="4087905"/>
            <a:ext cx="512015" cy="18116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53" name="Google Shape;4753;p73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4754" name="Google Shape;4754;p73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73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56" name="Google Shape;4756;p73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757" name="Google Shape;4757;p73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8" name="Google Shape;4758;p73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9" name="Google Shape;4759;p73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0" name="Google Shape;4760;p73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61" name="Google Shape;4761;p73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62" name="Google Shape;4762;p73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763" name="Google Shape;4763;p73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4764" name="Google Shape;4764;p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5" name="Google Shape;4765;p73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766" name="Google Shape;4766;p7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7" name="Google Shape;4767;p73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73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9" name="Google Shape;4769;p73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73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73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73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3" name="Google Shape;4773;p73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774" name="Google Shape;4774;p73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5" name="Google Shape;4775;p73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6" name="Google Shape;4776;p73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7" name="Google Shape;4777;p73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8" name="Google Shape;4778;p73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9" name="Google Shape;4779;p73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80" name="Google Shape;4780;p73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1" name="Google Shape;4781;p73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2" name="Google Shape;4782;p73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3" name="Google Shape;4783;p73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4" name="Google Shape;4784;p73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5" name="Google Shape;4785;p73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6" name="Google Shape;4786;p73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787" name="Google Shape;4787;p73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4788" name="Google Shape;4788;p73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9" name="Google Shape;4789;p73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0" name="Google Shape;4790;p73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91" name="Google Shape;4791;p73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2" name="Google Shape;4792;p73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3" name="Google Shape;4793;p73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4" name="Google Shape;4794;p73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95" name="Google Shape;4795;p73"/>
          <p:cNvSpPr txBox="1"/>
          <p:nvPr/>
        </p:nvSpPr>
        <p:spPr>
          <a:xfrm>
            <a:off x="2528047" y="4464423"/>
            <a:ext cx="1202765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router has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6" name="Google Shape;4796;p73"/>
          <p:cNvSpPr txBox="1"/>
          <p:nvPr/>
        </p:nvSpPr>
        <p:spPr>
          <a:xfrm>
            <a:off x="2236695" y="2034987"/>
            <a:ext cx="1661032" cy="565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arriving mobile: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ARP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97" name="Google Shape;4797;p73"/>
          <p:cNvGrpSpPr/>
          <p:nvPr/>
        </p:nvGrpSpPr>
        <p:grpSpPr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4798" name="Google Shape;4798;p73"/>
            <p:cNvSpPr/>
            <p:nvPr/>
          </p:nvSpPr>
          <p:spPr>
            <a:xfrm>
              <a:off x="662" y="698"/>
              <a:ext cx="628" cy="1032"/>
            </a:xfrm>
            <a:custGeom>
              <a:rect b="b" l="l" r="r" t="t"/>
              <a:pathLst>
                <a:path extrusionOk="0" h="11424" w="1039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99" name="Google Shape;4799;p73"/>
            <p:cNvGrpSpPr/>
            <p:nvPr/>
          </p:nvGrpSpPr>
          <p:grpSpPr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4800" name="Google Shape;4800;p73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1" name="Google Shape;4801;p73"/>
              <p:cNvSpPr txBox="1"/>
              <p:nvPr/>
            </p:nvSpPr>
            <p:spPr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02" name="Google Shape;4802;p73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3" name="Google Shape;4803;p73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4" name="Google Shape;4804;p73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805" name="Google Shape;4805;p73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806" name="Google Shape;4806;p73"/>
          <p:cNvGrpSpPr/>
          <p:nvPr/>
        </p:nvGrpSpPr>
        <p:grpSpPr>
          <a:xfrm>
            <a:off x="1603750" y="3853801"/>
            <a:ext cx="1195388" cy="808687"/>
            <a:chOff x="1603750" y="3853801"/>
            <a:chExt cx="1195388" cy="808687"/>
          </a:xfrm>
        </p:grpSpPr>
        <p:grpSp>
          <p:nvGrpSpPr>
            <p:cNvPr id="4807" name="Google Shape;4807;p73"/>
            <p:cNvGrpSpPr/>
            <p:nvPr/>
          </p:nvGrpSpPr>
          <p:grpSpPr>
            <a:xfrm>
              <a:off x="1603750" y="3883240"/>
              <a:ext cx="1195388" cy="779248"/>
              <a:chOff x="934" y="2316"/>
              <a:chExt cx="753" cy="464"/>
            </a:xfrm>
          </p:grpSpPr>
          <p:sp>
            <p:nvSpPr>
              <p:cNvPr id="4808" name="Google Shape;4808;p73"/>
              <p:cNvSpPr/>
              <p:nvPr/>
            </p:nvSpPr>
            <p:spPr>
              <a:xfrm>
                <a:off x="1424" y="2316"/>
                <a:ext cx="263" cy="441"/>
              </a:xfrm>
              <a:custGeom>
                <a:rect b="b" l="l" r="r" t="t"/>
                <a:pathLst>
                  <a:path extrusionOk="0" h="10000" w="10000">
                    <a:moveTo>
                      <a:pt x="324" y="0"/>
                    </a:moveTo>
                    <a:cubicBezTo>
                      <a:pt x="3883" y="2374"/>
                      <a:pt x="5856" y="3091"/>
                      <a:pt x="10000" y="4764"/>
                    </a:cubicBezTo>
                    <a:lnTo>
                      <a:pt x="139" y="10000"/>
                    </a:lnTo>
                    <a:cubicBezTo>
                      <a:pt x="93" y="8211"/>
                      <a:pt x="46" y="6421"/>
                      <a:pt x="0" y="4632"/>
                    </a:cubicBezTo>
                    <a:lnTo>
                      <a:pt x="324" y="0"/>
                    </a:lnTo>
                    <a:close/>
                  </a:path>
                </a:pathLst>
              </a:custGeom>
              <a:gradFill>
                <a:gsLst>
                  <a:gs pos="0">
                    <a:srgbClr val="BFBFBF"/>
                  </a:gs>
                  <a:gs pos="100000">
                    <a:srgbClr val="FFFFFF"/>
                  </a:gs>
                </a:gsLst>
                <a:lin ang="27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09" name="Google Shape;4809;p73"/>
              <p:cNvGrpSpPr/>
              <p:nvPr/>
            </p:nvGrpSpPr>
            <p:grpSpPr>
              <a:xfrm>
                <a:off x="934" y="2412"/>
                <a:ext cx="497" cy="368"/>
                <a:chOff x="572" y="3425"/>
                <a:chExt cx="497" cy="368"/>
              </a:xfrm>
            </p:grpSpPr>
            <p:sp>
              <p:nvSpPr>
                <p:cNvPr id="4810" name="Google Shape;4810;p73"/>
                <p:cNvSpPr/>
                <p:nvPr/>
              </p:nvSpPr>
              <p:spPr>
                <a:xfrm>
                  <a:off x="576" y="3446"/>
                  <a:ext cx="493" cy="317"/>
                </a:xfrm>
                <a:prstGeom prst="rect">
                  <a:avLst/>
                </a:prstGeom>
                <a:solidFill>
                  <a:srgbClr val="FFFFFF"/>
                </a:solidFill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effectLst>
                  <a:outerShdw blurRad="50800" rotWithShape="0" algn="bl" dir="18900000" dist="38100">
                    <a:srgbClr val="000000">
                      <a:alpha val="40000"/>
                    </a:srgbClr>
                  </a:outerShdw>
                </a:effectLst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1" name="Google Shape;4811;p73"/>
                <p:cNvSpPr txBox="1"/>
                <p:nvPr/>
              </p:nvSpPr>
              <p:spPr>
                <a:xfrm>
                  <a:off x="646" y="3425"/>
                  <a:ext cx="338" cy="3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0" i="0" lang="en-US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Eth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600"/>
                    <a:buFont typeface="Arial"/>
                    <a:buNone/>
                  </a:pPr>
                  <a:r>
                    <a:rPr b="0" i="0" lang="en-US" sz="16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Phy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812" name="Google Shape;4812;p73"/>
                <p:cNvCxnSpPr/>
                <p:nvPr/>
              </p:nvCxnSpPr>
              <p:spPr>
                <a:xfrm>
                  <a:off x="572" y="3448"/>
                  <a:ext cx="489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4813" name="Google Shape;4813;p73"/>
                <p:cNvCxnSpPr/>
                <p:nvPr/>
              </p:nvCxnSpPr>
              <p:spPr>
                <a:xfrm>
                  <a:off x="575" y="3607"/>
                  <a:ext cx="489" cy="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  <p:grpSp>
          <p:nvGrpSpPr>
            <p:cNvPr id="4814" name="Google Shape;4814;p73"/>
            <p:cNvGrpSpPr/>
            <p:nvPr/>
          </p:nvGrpSpPr>
          <p:grpSpPr>
            <a:xfrm>
              <a:off x="1610474" y="3853801"/>
              <a:ext cx="850900" cy="261938"/>
              <a:chOff x="187" y="1352"/>
              <a:chExt cx="536" cy="165"/>
            </a:xfrm>
          </p:grpSpPr>
          <p:sp>
            <p:nvSpPr>
              <p:cNvPr id="4815" name="Google Shape;4815;p73"/>
              <p:cNvSpPr/>
              <p:nvPr/>
            </p:nvSpPr>
            <p:spPr>
              <a:xfrm>
                <a:off x="187" y="1365"/>
                <a:ext cx="492" cy="141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6" name="Google Shape;4816;p73"/>
              <p:cNvSpPr txBox="1"/>
              <p:nvPr/>
            </p:nvSpPr>
            <p:spPr>
              <a:xfrm>
                <a:off x="212" y="1352"/>
                <a:ext cx="511" cy="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  </a:t>
                </a:r>
                <a:r>
                  <a:rPr b="0" i="0" lang="en-US" sz="11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ARP</a:t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817" name="Google Shape;4817;p73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4818" name="Google Shape;4818;p73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73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73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73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73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3" name="Google Shape;4823;p73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824" name="Google Shape;4824;p73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5" name="Google Shape;4825;p73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26" name="Google Shape;4826;p73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7" name="Google Shape;4827;p73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828" name="Google Shape;4828;p73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9" name="Google Shape;4829;p73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0" name="Google Shape;4830;p73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73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2" name="Google Shape;4832;p73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833" name="Google Shape;4833;p73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4" name="Google Shape;4834;p73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5" name="Google Shape;4835;p73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36" name="Google Shape;4836;p73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837" name="Google Shape;4837;p73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8" name="Google Shape;4838;p73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39" name="Google Shape;4839;p73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73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73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73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73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73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73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73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73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73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73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50" name="Google Shape;4850;p73"/>
          <p:cNvSpPr txBox="1"/>
          <p:nvPr/>
        </p:nvSpPr>
        <p:spPr>
          <a:xfrm>
            <a:off x="4309366" y="1462905"/>
            <a:ext cx="6213373" cy="1262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sending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r>
              <a:rPr b="1" i="1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request, need IP address of www.google.com: 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51" name="Google Shape;4851;p73"/>
          <p:cNvGrpSpPr/>
          <p:nvPr/>
        </p:nvGrpSpPr>
        <p:grpSpPr>
          <a:xfrm>
            <a:off x="188913" y="1412782"/>
            <a:ext cx="762000" cy="876300"/>
            <a:chOff x="177" y="729"/>
            <a:chExt cx="480" cy="552"/>
          </a:xfrm>
        </p:grpSpPr>
        <p:grpSp>
          <p:nvGrpSpPr>
            <p:cNvPr id="4852" name="Google Shape;4852;p73"/>
            <p:cNvGrpSpPr/>
            <p:nvPr/>
          </p:nvGrpSpPr>
          <p:grpSpPr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853" name="Google Shape;4853;p73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4" name="Google Shape;4854;p73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5" name="Google Shape;4855;p73"/>
            <p:cNvGrpSpPr/>
            <p:nvPr/>
          </p:nvGrpSpPr>
          <p:grpSpPr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856" name="Google Shape;4856;p73"/>
              <p:cNvGrpSpPr/>
              <p:nvPr/>
            </p:nvGrpSpPr>
            <p:grpSpPr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857" name="Google Shape;4857;p73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8" name="Google Shape;4858;p73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859" name="Google Shape;4859;p73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0" name="Google Shape;4860;p73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61" name="Google Shape;4861;p73"/>
            <p:cNvGrpSpPr/>
            <p:nvPr/>
          </p:nvGrpSpPr>
          <p:grpSpPr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862" name="Google Shape;4862;p73"/>
              <p:cNvGrpSpPr/>
              <p:nvPr/>
            </p:nvGrpSpPr>
            <p:grpSpPr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863" name="Google Shape;4863;p73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4" name="Google Shape;4864;p73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865" name="Google Shape;4865;p73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4866" name="Google Shape;4866;p73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7" name="Google Shape;4867;p73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868" name="Google Shape;4868;p73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4869" name="Google Shape;4869;p73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0" name="Google Shape;4870;p73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71" name="Google Shape;4871;p73"/>
            <p:cNvSpPr/>
            <p:nvPr/>
          </p:nvSpPr>
          <p:spPr>
            <a:xfrm>
              <a:off x="393" y="729"/>
              <a:ext cx="240" cy="552"/>
            </a:xfrm>
            <a:prstGeom prst="downArrow">
              <a:avLst>
                <a:gd fmla="val 54167" name="adj1"/>
                <a:gd fmla="val 36928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2" name="Google Shape;4872;p73"/>
          <p:cNvSpPr/>
          <p:nvPr/>
        </p:nvSpPr>
        <p:spPr>
          <a:xfrm>
            <a:off x="4315051" y="2233944"/>
            <a:ext cx="6213373" cy="1306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DNS query created, encapsulated in UDP, encapsulated in IP, encapsulated in Eth.  To send frame to router, need MAC address of router interface: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3" name="Google Shape;4873;p73"/>
          <p:cNvSpPr/>
          <p:nvPr/>
        </p:nvSpPr>
        <p:spPr>
          <a:xfrm>
            <a:off x="4309366" y="3640005"/>
            <a:ext cx="6232472" cy="1563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ARP query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broadcast, received by router, which replies with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ARP reply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giving MAC address of router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4" name="Google Shape;4874;p73"/>
          <p:cNvSpPr/>
          <p:nvPr/>
        </p:nvSpPr>
        <p:spPr>
          <a:xfrm>
            <a:off x="371066" y="5124289"/>
            <a:ext cx="5581886" cy="129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Client now knows MAC address of first hop router, so can now send frame containing DNS query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75" name="Google Shape;4875;p73"/>
          <p:cNvGrpSpPr/>
          <p:nvPr/>
        </p:nvGrpSpPr>
        <p:grpSpPr>
          <a:xfrm>
            <a:off x="0" y="2123982"/>
            <a:ext cx="1081088" cy="244475"/>
            <a:chOff x="76" y="2296"/>
            <a:chExt cx="681" cy="154"/>
          </a:xfrm>
        </p:grpSpPr>
        <p:sp>
          <p:nvSpPr>
            <p:cNvPr id="4876" name="Google Shape;4876;p73"/>
            <p:cNvSpPr/>
            <p:nvPr/>
          </p:nvSpPr>
          <p:spPr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7" name="Google Shape;4877;p73"/>
            <p:cNvSpPr/>
            <p:nvPr/>
          </p:nvSpPr>
          <p:spPr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73"/>
            <p:cNvSpPr/>
            <p:nvPr/>
          </p:nvSpPr>
          <p:spPr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9" name="Google Shape;4879;p73"/>
            <p:cNvSpPr/>
            <p:nvPr/>
          </p:nvSpPr>
          <p:spPr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0" name="Google Shape;4880;p73"/>
            <p:cNvSpPr txBox="1"/>
            <p:nvPr/>
          </p:nvSpPr>
          <p:spPr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ARP query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1" name="Google Shape;4881;p73"/>
          <p:cNvGrpSpPr/>
          <p:nvPr/>
        </p:nvGrpSpPr>
        <p:grpSpPr>
          <a:xfrm>
            <a:off x="1271961" y="1949449"/>
            <a:ext cx="444500" cy="244475"/>
            <a:chOff x="161" y="1354"/>
            <a:chExt cx="280" cy="154"/>
          </a:xfrm>
        </p:grpSpPr>
        <p:sp>
          <p:nvSpPr>
            <p:cNvPr id="4882" name="Google Shape;4882;p73"/>
            <p:cNvSpPr/>
            <p:nvPr/>
          </p:nvSpPr>
          <p:spPr>
            <a:xfrm>
              <a:off x="192" y="1365"/>
              <a:ext cx="228" cy="141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3" name="Google Shape;4883;p73"/>
            <p:cNvSpPr txBox="1"/>
            <p:nvPr/>
          </p:nvSpPr>
          <p:spPr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4" name="Google Shape;4884;p73"/>
          <p:cNvGrpSpPr/>
          <p:nvPr/>
        </p:nvGrpSpPr>
        <p:grpSpPr>
          <a:xfrm>
            <a:off x="478678" y="4075206"/>
            <a:ext cx="1081088" cy="244475"/>
            <a:chOff x="76" y="2296"/>
            <a:chExt cx="681" cy="154"/>
          </a:xfrm>
        </p:grpSpPr>
        <p:sp>
          <p:nvSpPr>
            <p:cNvPr id="4885" name="Google Shape;4885;p73"/>
            <p:cNvSpPr/>
            <p:nvPr/>
          </p:nvSpPr>
          <p:spPr>
            <a:xfrm>
              <a:off x="76" y="2305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6" name="Google Shape;4886;p73"/>
            <p:cNvSpPr/>
            <p:nvPr/>
          </p:nvSpPr>
          <p:spPr>
            <a:xfrm>
              <a:off x="89" y="2321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7" name="Google Shape;4887;p73"/>
            <p:cNvSpPr/>
            <p:nvPr/>
          </p:nvSpPr>
          <p:spPr>
            <a:xfrm>
              <a:off x="687" y="2320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8" name="Google Shape;4888;p73"/>
            <p:cNvSpPr/>
            <p:nvPr/>
          </p:nvSpPr>
          <p:spPr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cap="flat" cmpd="sng" w="9525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9" name="Google Shape;4889;p73"/>
            <p:cNvSpPr txBox="1"/>
            <p:nvPr/>
          </p:nvSpPr>
          <p:spPr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ARP reply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0" name="Google Shape;4890;p7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1" name="Google Shape;4891;p73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92" name="Google Shape;4892;p73"/>
          <p:cNvSpPr/>
          <p:nvPr/>
        </p:nvSpPr>
        <p:spPr>
          <a:xfrm>
            <a:off x="393111" y="727493"/>
            <a:ext cx="651101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life…. ARP (Before DNS, Before HTTP)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p74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8" name="Google Shape;4898;p74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9" name="Google Shape;4899;p74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00" name="Google Shape;4900;p74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01" name="Google Shape;4901;p74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902" name="Google Shape;4902;p74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4903" name="Google Shape;4903;p74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74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05" name="Google Shape;4905;p74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4906" name="Google Shape;4906;p74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7" name="Google Shape;4907;p74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8" name="Google Shape;4908;p74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9" name="Google Shape;4909;p74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910" name="Google Shape;4910;p74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11" name="Google Shape;4911;p74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912" name="Google Shape;4912;p74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4913" name="Google Shape;491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4" name="Google Shape;4914;p74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4915" name="Google Shape;4915;p7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6" name="Google Shape;4916;p74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7" name="Google Shape;4917;p74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8" name="Google Shape;4918;p74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74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74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74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22" name="Google Shape;4922;p74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923" name="Google Shape;4923;p7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4" name="Google Shape;4924;p7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5" name="Google Shape;4925;p7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6" name="Google Shape;4926;p74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7" name="Google Shape;4927;p7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8" name="Google Shape;4928;p74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29" name="Google Shape;4929;p74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0" name="Google Shape;4930;p74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1" name="Google Shape;4931;p74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2" name="Google Shape;4932;p74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3" name="Google Shape;4933;p74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4" name="Google Shape;4934;p74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35" name="Google Shape;4935;p74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936" name="Google Shape;4936;p74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4937" name="Google Shape;4937;p7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39" name="Google Shape;4939;p7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940" name="Google Shape;4940;p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1" name="Google Shape;4941;p7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2" name="Google Shape;4942;p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3" name="Google Shape;4943;p7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944" name="Google Shape;4944;p74"/>
          <p:cNvGrpSpPr/>
          <p:nvPr/>
        </p:nvGrpSpPr>
        <p:grpSpPr>
          <a:xfrm>
            <a:off x="1316411" y="1330325"/>
            <a:ext cx="1014412" cy="1665288"/>
            <a:chOff x="651" y="681"/>
            <a:chExt cx="639" cy="1049"/>
          </a:xfrm>
        </p:grpSpPr>
        <p:sp>
          <p:nvSpPr>
            <p:cNvPr id="4945" name="Google Shape;4945;p74"/>
            <p:cNvSpPr/>
            <p:nvPr/>
          </p:nvSpPr>
          <p:spPr>
            <a:xfrm>
              <a:off x="662" y="698"/>
              <a:ext cx="628" cy="1032"/>
            </a:xfrm>
            <a:custGeom>
              <a:rect b="b" l="l" r="r" t="t"/>
              <a:pathLst>
                <a:path extrusionOk="0" h="11424" w="10394">
                  <a:moveTo>
                    <a:pt x="8212" y="0"/>
                  </a:moveTo>
                  <a:cubicBezTo>
                    <a:pt x="8939" y="3099"/>
                    <a:pt x="9142" y="6462"/>
                    <a:pt x="10394" y="9298"/>
                  </a:cubicBezTo>
                  <a:lnTo>
                    <a:pt x="9142" y="11424"/>
                  </a:lnTo>
                  <a:cubicBezTo>
                    <a:pt x="6926" y="10028"/>
                    <a:pt x="3047" y="9625"/>
                    <a:pt x="0" y="8726"/>
                  </a:cubicBezTo>
                  <a:lnTo>
                    <a:pt x="7550" y="8306"/>
                  </a:lnTo>
                  <a:cubicBezTo>
                    <a:pt x="7771" y="5537"/>
                    <a:pt x="7991" y="2769"/>
                    <a:pt x="8212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/>
                </a:gs>
              </a:gsLst>
              <a:lin ang="72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6" name="Google Shape;4946;p74"/>
            <p:cNvGrpSpPr/>
            <p:nvPr/>
          </p:nvGrpSpPr>
          <p:grpSpPr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4947" name="Google Shape;4947;p74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8" name="Google Shape;4948;p74"/>
              <p:cNvSpPr txBox="1"/>
              <p:nvPr/>
            </p:nvSpPr>
            <p:spPr>
              <a:xfrm>
                <a:off x="638" y="2954"/>
                <a:ext cx="388" cy="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49" name="Google Shape;4949;p74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0" name="Google Shape;4950;p74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1" name="Google Shape;4951;p74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4952" name="Google Shape;4952;p74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4953" name="Google Shape;4953;p74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4954" name="Google Shape;4954;p7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74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6" name="Google Shape;4956;p7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7" name="Google Shape;4957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74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9" name="Google Shape;4959;p74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4960" name="Google Shape;4960;p74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1" name="Google Shape;4961;p74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2" name="Google Shape;4962;p74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3" name="Google Shape;4963;p74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4964" name="Google Shape;4964;p74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5" name="Google Shape;4965;p74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66" name="Google Shape;4966;p74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74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68" name="Google Shape;4968;p74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4969" name="Google Shape;4969;p74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0" name="Google Shape;4970;p74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1" name="Google Shape;4971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72" name="Google Shape;4972;p74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4973" name="Google Shape;4973;p74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4" name="Google Shape;4974;p74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75" name="Google Shape;4975;p74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6" name="Google Shape;4976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74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74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74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74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74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74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74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6" name="Google Shape;4986;p74"/>
          <p:cNvGrpSpPr/>
          <p:nvPr/>
        </p:nvGrpSpPr>
        <p:grpSpPr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4987" name="Google Shape;4987;p74"/>
            <p:cNvGrpSpPr/>
            <p:nvPr/>
          </p:nvGrpSpPr>
          <p:grpSpPr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4988" name="Google Shape;4988;p74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9" name="Google Shape;4989;p74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0" name="Google Shape;4990;p74"/>
            <p:cNvGrpSpPr/>
            <p:nvPr/>
          </p:nvGrpSpPr>
          <p:grpSpPr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4991" name="Google Shape;4991;p74"/>
              <p:cNvGrpSpPr/>
              <p:nvPr/>
            </p:nvGrpSpPr>
            <p:grpSpPr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4992" name="Google Shape;4992;p74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3" name="Google Shape;4993;p74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994" name="Google Shape;4994;p74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5" name="Google Shape;4995;p74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96" name="Google Shape;4996;p74"/>
            <p:cNvGrpSpPr/>
            <p:nvPr/>
          </p:nvGrpSpPr>
          <p:grpSpPr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4997" name="Google Shape;4997;p74"/>
              <p:cNvGrpSpPr/>
              <p:nvPr/>
            </p:nvGrpSpPr>
            <p:grpSpPr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4998" name="Google Shape;4998;p74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99" name="Google Shape;4999;p74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000" name="Google Shape;5000;p74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5001" name="Google Shape;5001;p74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02" name="Google Shape;5002;p74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03" name="Google Shape;5003;p74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004" name="Google Shape;5004;p74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5" name="Google Shape;5005;p74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06" name="Google Shape;5006;p74"/>
            <p:cNvSpPr/>
            <p:nvPr/>
          </p:nvSpPr>
          <p:spPr>
            <a:xfrm>
              <a:off x="393" y="729"/>
              <a:ext cx="240" cy="552"/>
            </a:xfrm>
            <a:prstGeom prst="downArrow">
              <a:avLst>
                <a:gd fmla="val 54167" name="adj1"/>
                <a:gd fmla="val 36928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7" name="Google Shape;5007;p74"/>
          <p:cNvSpPr/>
          <p:nvPr/>
        </p:nvSpPr>
        <p:spPr>
          <a:xfrm>
            <a:off x="4781672" y="1792392"/>
            <a:ext cx="3494531" cy="2590938"/>
          </a:xfrm>
          <a:custGeom>
            <a:rect b="b" l="l" r="r" t="t"/>
            <a:pathLst>
              <a:path extrusionOk="0" h="9973" w="10000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8" name="Google Shape;5008;p74"/>
          <p:cNvSpPr txBox="1"/>
          <p:nvPr/>
        </p:nvSpPr>
        <p:spPr>
          <a:xfrm>
            <a:off x="5524500" y="3671606"/>
            <a:ext cx="18113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Comcast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68.80.0.0/13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9" name="Google Shape;5009;p74"/>
          <p:cNvCxnSpPr/>
          <p:nvPr/>
        </p:nvCxnSpPr>
        <p:spPr>
          <a:xfrm flipH="1" rot="10800000">
            <a:off x="3670020" y="3535642"/>
            <a:ext cx="1819275" cy="7334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0" name="Google Shape;5010;p74"/>
          <p:cNvCxnSpPr/>
          <p:nvPr/>
        </p:nvCxnSpPr>
        <p:spPr>
          <a:xfrm flipH="1">
            <a:off x="6949888" y="2731714"/>
            <a:ext cx="260350" cy="2587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1" name="Google Shape;5011;p74"/>
          <p:cNvSpPr txBox="1"/>
          <p:nvPr/>
        </p:nvSpPr>
        <p:spPr>
          <a:xfrm>
            <a:off x="7402326" y="2150782"/>
            <a:ext cx="755335" cy="781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DNS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12" name="Google Shape;5012;p74"/>
          <p:cNvGrpSpPr/>
          <p:nvPr/>
        </p:nvGrpSpPr>
        <p:grpSpPr>
          <a:xfrm flipH="1">
            <a:off x="5635438" y="3627064"/>
            <a:ext cx="400050" cy="152400"/>
            <a:chOff x="3228" y="1776"/>
            <a:chExt cx="252" cy="96"/>
          </a:xfrm>
        </p:grpSpPr>
        <p:cxnSp>
          <p:nvCxnSpPr>
            <p:cNvPr id="5013" name="Google Shape;5013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4" name="Google Shape;5014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15" name="Google Shape;5015;p74"/>
          <p:cNvGrpSpPr/>
          <p:nvPr/>
        </p:nvGrpSpPr>
        <p:grpSpPr>
          <a:xfrm rot="10800000">
            <a:off x="5787838" y="3103189"/>
            <a:ext cx="400050" cy="152400"/>
            <a:chOff x="3228" y="1776"/>
            <a:chExt cx="252" cy="96"/>
          </a:xfrm>
        </p:grpSpPr>
        <p:cxnSp>
          <p:nvCxnSpPr>
            <p:cNvPr id="5016" name="Google Shape;5016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17" name="Google Shape;5017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18" name="Google Shape;5018;p74"/>
          <p:cNvGrpSpPr/>
          <p:nvPr/>
        </p:nvGrpSpPr>
        <p:grpSpPr>
          <a:xfrm rot="10800000">
            <a:off x="7888101" y="3793751"/>
            <a:ext cx="400050" cy="152400"/>
            <a:chOff x="3228" y="1776"/>
            <a:chExt cx="252" cy="96"/>
          </a:xfrm>
        </p:grpSpPr>
        <p:cxnSp>
          <p:nvCxnSpPr>
            <p:cNvPr id="5019" name="Google Shape;5019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0" name="Google Shape;5020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21" name="Google Shape;5021;p74"/>
          <p:cNvGrpSpPr/>
          <p:nvPr/>
        </p:nvGrpSpPr>
        <p:grpSpPr>
          <a:xfrm flipH="1" rot="10800000">
            <a:off x="7064188" y="3812801"/>
            <a:ext cx="295275" cy="114300"/>
            <a:chOff x="3228" y="1776"/>
            <a:chExt cx="252" cy="96"/>
          </a:xfrm>
        </p:grpSpPr>
        <p:cxnSp>
          <p:nvCxnSpPr>
            <p:cNvPr id="5022" name="Google Shape;5022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3" name="Google Shape;5023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24" name="Google Shape;5024;p74"/>
          <p:cNvGrpSpPr/>
          <p:nvPr/>
        </p:nvGrpSpPr>
        <p:grpSpPr>
          <a:xfrm rot="-10390311">
            <a:off x="7335651" y="3155576"/>
            <a:ext cx="452437" cy="57150"/>
            <a:chOff x="3228" y="1776"/>
            <a:chExt cx="252" cy="96"/>
          </a:xfrm>
        </p:grpSpPr>
        <p:cxnSp>
          <p:nvCxnSpPr>
            <p:cNvPr id="5025" name="Google Shape;5025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6" name="Google Shape;5026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27" name="Google Shape;5027;p74"/>
          <p:cNvGrpSpPr/>
          <p:nvPr/>
        </p:nvGrpSpPr>
        <p:grpSpPr>
          <a:xfrm>
            <a:off x="6478401" y="3360364"/>
            <a:ext cx="295275" cy="114300"/>
            <a:chOff x="3228" y="1776"/>
            <a:chExt cx="252" cy="96"/>
          </a:xfrm>
        </p:grpSpPr>
        <p:cxnSp>
          <p:nvCxnSpPr>
            <p:cNvPr id="5028" name="Google Shape;5028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29" name="Google Shape;5029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30" name="Google Shape;5030;p74"/>
          <p:cNvGrpSpPr/>
          <p:nvPr/>
        </p:nvGrpSpPr>
        <p:grpSpPr>
          <a:xfrm flipH="1">
            <a:off x="7116576" y="3360364"/>
            <a:ext cx="295275" cy="114300"/>
            <a:chOff x="3228" y="1776"/>
            <a:chExt cx="252" cy="96"/>
          </a:xfrm>
        </p:grpSpPr>
        <p:cxnSp>
          <p:nvCxnSpPr>
            <p:cNvPr id="5031" name="Google Shape;5031;p74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32" name="Google Shape;5032;p74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033" name="Google Shape;5033;p74"/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5034" name="Google Shape;5034;p7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5" name="Google Shape;5035;p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36" name="Google Shape;5036;p7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37" name="Google Shape;5037;p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8" name="Google Shape;5038;p7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9" name="Google Shape;5039;p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0" name="Google Shape;5040;p7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1" name="Google Shape;5041;p74"/>
          <p:cNvGrpSpPr/>
          <p:nvPr/>
        </p:nvGrpSpPr>
        <p:grpSpPr>
          <a:xfrm>
            <a:off x="6497225" y="2978957"/>
            <a:ext cx="853832" cy="472456"/>
            <a:chOff x="7493876" y="2774731"/>
            <a:chExt cx="1481958" cy="894622"/>
          </a:xfrm>
        </p:grpSpPr>
        <p:sp>
          <p:nvSpPr>
            <p:cNvPr id="5042" name="Google Shape;5042;p7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3" name="Google Shape;5043;p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44" name="Google Shape;5044;p7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45" name="Google Shape;5045;p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6" name="Google Shape;5046;p7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7" name="Google Shape;5047;p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8" name="Google Shape;5048;p7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49" name="Google Shape;5049;p74"/>
          <p:cNvGrpSpPr/>
          <p:nvPr/>
        </p:nvGrpSpPr>
        <p:grpSpPr>
          <a:xfrm>
            <a:off x="7241295" y="3709582"/>
            <a:ext cx="853832" cy="472456"/>
            <a:chOff x="7493876" y="2774731"/>
            <a:chExt cx="1481958" cy="894622"/>
          </a:xfrm>
        </p:grpSpPr>
        <p:sp>
          <p:nvSpPr>
            <p:cNvPr id="5050" name="Google Shape;5050;p74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1" name="Google Shape;5051;p74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2" name="Google Shape;5052;p74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053" name="Google Shape;5053;p74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4" name="Google Shape;5054;p74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5" name="Google Shape;5055;p74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6" name="Google Shape;5056;p74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057" name="Google Shape;5057;p74"/>
          <p:cNvGrpSpPr/>
          <p:nvPr/>
        </p:nvGrpSpPr>
        <p:grpSpPr>
          <a:xfrm>
            <a:off x="605761" y="1183316"/>
            <a:ext cx="460375" cy="244475"/>
            <a:chOff x="844" y="3337"/>
            <a:chExt cx="290" cy="154"/>
          </a:xfrm>
        </p:grpSpPr>
        <p:sp>
          <p:nvSpPr>
            <p:cNvPr id="5058" name="Google Shape;5058;p74"/>
            <p:cNvSpPr/>
            <p:nvPr/>
          </p:nvSpPr>
          <p:spPr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74"/>
            <p:cNvSpPr txBox="1"/>
            <p:nvPr/>
          </p:nvSpPr>
          <p:spPr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Arial"/>
                <a:buNone/>
              </a:pPr>
              <a:r>
                <a:rPr b="0" i="0" lang="en-US" sz="1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0" name="Google Shape;5060;p74"/>
          <p:cNvGrpSpPr/>
          <p:nvPr/>
        </p:nvGrpSpPr>
        <p:grpSpPr>
          <a:xfrm>
            <a:off x="545436" y="1408741"/>
            <a:ext cx="561975" cy="244475"/>
            <a:chOff x="740" y="3209"/>
            <a:chExt cx="354" cy="154"/>
          </a:xfrm>
        </p:grpSpPr>
        <p:grpSp>
          <p:nvGrpSpPr>
            <p:cNvPr id="5061" name="Google Shape;5061;p74"/>
            <p:cNvGrpSpPr/>
            <p:nvPr/>
          </p:nvGrpSpPr>
          <p:grpSpPr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5062" name="Google Shape;5062;p74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3" name="Google Shape;5063;p74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64" name="Google Shape;5064;p74"/>
            <p:cNvSpPr/>
            <p:nvPr/>
          </p:nvSpPr>
          <p:spPr>
            <a:xfrm>
              <a:off x="750" y="3244"/>
              <a:ext cx="88" cy="82"/>
            </a:xfrm>
            <a:prstGeom prst="rect">
              <a:avLst/>
            </a:prstGeom>
            <a:solidFill>
              <a:srgbClr val="00CC99"/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74"/>
            <p:cNvSpPr/>
            <p:nvPr/>
          </p:nvSpPr>
          <p:spPr>
            <a:xfrm>
              <a:off x="740" y="3238"/>
              <a:ext cx="354" cy="94"/>
            </a:xfrm>
            <a:prstGeom prst="rect">
              <a:avLst/>
            </a:prstGeom>
            <a:noFill/>
            <a:ln cap="flat" cmpd="sng" w="9525">
              <a:solidFill>
                <a:srgbClr val="00CC9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6" name="Google Shape;5066;p74"/>
          <p:cNvGrpSpPr/>
          <p:nvPr/>
        </p:nvGrpSpPr>
        <p:grpSpPr>
          <a:xfrm>
            <a:off x="545436" y="1643691"/>
            <a:ext cx="561975" cy="244475"/>
            <a:chOff x="836" y="3305"/>
            <a:chExt cx="354" cy="154"/>
          </a:xfrm>
        </p:grpSpPr>
        <p:grpSp>
          <p:nvGrpSpPr>
            <p:cNvPr id="5067" name="Google Shape;5067;p74"/>
            <p:cNvGrpSpPr/>
            <p:nvPr/>
          </p:nvGrpSpPr>
          <p:grpSpPr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5068" name="Google Shape;5068;p74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69" name="Google Shape;5069;p74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70" name="Google Shape;5070;p74"/>
            <p:cNvGrpSpPr/>
            <p:nvPr/>
          </p:nvGrpSpPr>
          <p:grpSpPr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5071" name="Google Shape;5071;p74"/>
              <p:cNvSpPr/>
              <p:nvPr/>
            </p:nvSpPr>
            <p:spPr>
              <a:xfrm>
                <a:off x="846" y="3340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2" name="Google Shape;5072;p74"/>
              <p:cNvSpPr/>
              <p:nvPr/>
            </p:nvSpPr>
            <p:spPr>
              <a:xfrm>
                <a:off x="836" y="333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73" name="Google Shape;5073;p74"/>
          <p:cNvGrpSpPr/>
          <p:nvPr/>
        </p:nvGrpSpPr>
        <p:grpSpPr>
          <a:xfrm>
            <a:off x="366049" y="1675441"/>
            <a:ext cx="762000" cy="177800"/>
            <a:chOff x="627" y="3377"/>
            <a:chExt cx="480" cy="112"/>
          </a:xfrm>
        </p:grpSpPr>
        <p:sp>
          <p:nvSpPr>
            <p:cNvPr id="5074" name="Google Shape;5074;p74"/>
            <p:cNvSpPr/>
            <p:nvPr/>
          </p:nvSpPr>
          <p:spPr>
            <a:xfrm>
              <a:off x="636" y="3388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5" name="Google Shape;5075;p74"/>
            <p:cNvSpPr/>
            <p:nvPr/>
          </p:nvSpPr>
          <p:spPr>
            <a:xfrm>
              <a:off x="627" y="3377"/>
              <a:ext cx="480" cy="112"/>
            </a:xfrm>
            <a:prstGeom prst="rect">
              <a:avLst/>
            </a:prstGeom>
            <a:noFill/>
            <a:ln cap="flat" cmpd="sng" w="9525">
              <a:solidFill>
                <a:srgbClr val="3333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6" name="Google Shape;5076;p74"/>
          <p:cNvGrpSpPr/>
          <p:nvPr/>
        </p:nvGrpSpPr>
        <p:grpSpPr>
          <a:xfrm>
            <a:off x="170786" y="1907216"/>
            <a:ext cx="1081088" cy="244475"/>
            <a:chOff x="504" y="3523"/>
            <a:chExt cx="681" cy="154"/>
          </a:xfrm>
        </p:grpSpPr>
        <p:grpSp>
          <p:nvGrpSpPr>
            <p:cNvPr id="5077" name="Google Shape;5077;p74"/>
            <p:cNvGrpSpPr/>
            <p:nvPr/>
          </p:nvGrpSpPr>
          <p:grpSpPr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5078" name="Google Shape;5078;p74"/>
              <p:cNvGrpSpPr/>
              <p:nvPr/>
            </p:nvGrpSpPr>
            <p:grpSpPr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5079" name="Google Shape;5079;p74"/>
                <p:cNvGrpSpPr/>
                <p:nvPr/>
              </p:nvGrpSpPr>
              <p:grpSpPr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5080" name="Google Shape;5080;p74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1" name="Google Shape;5081;p74"/>
                  <p:cNvSpPr txBox="1"/>
                  <p:nvPr/>
                </p:nvSpPr>
                <p:spPr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DNS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82" name="Google Shape;5082;p74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083" name="Google Shape;5083;p74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84" name="Google Shape;5084;p74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085" name="Google Shape;5085;p74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6" name="Google Shape;5086;p74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87" name="Google Shape;5087;p74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8" name="Google Shape;5088;p74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9" name="Google Shape;5089;p74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90" name="Google Shape;5090;p74"/>
          <p:cNvSpPr/>
          <p:nvPr/>
        </p:nvSpPr>
        <p:spPr>
          <a:xfrm>
            <a:off x="713711" y="1183316"/>
            <a:ext cx="381000" cy="1166813"/>
          </a:xfrm>
          <a:prstGeom prst="downArrow">
            <a:avLst>
              <a:gd fmla="val 54167" name="adj1"/>
              <a:gd fmla="val 49170" name="adj2"/>
            </a:avLst>
          </a:prstGeom>
          <a:gradFill>
            <a:gsLst>
              <a:gs pos="0">
                <a:srgbClr val="FF0000">
                  <a:alpha val="23921"/>
                </a:srgbClr>
              </a:gs>
              <a:gs pos="100000">
                <a:srgbClr val="FF0000">
                  <a:alpha val="23921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91" name="Google Shape;5091;p74"/>
          <p:cNvGrpSpPr/>
          <p:nvPr/>
        </p:nvGrpSpPr>
        <p:grpSpPr>
          <a:xfrm>
            <a:off x="185921" y="2355452"/>
            <a:ext cx="1081088" cy="244475"/>
            <a:chOff x="504" y="3523"/>
            <a:chExt cx="681" cy="154"/>
          </a:xfrm>
        </p:grpSpPr>
        <p:grpSp>
          <p:nvGrpSpPr>
            <p:cNvPr id="5092" name="Google Shape;5092;p74"/>
            <p:cNvGrpSpPr/>
            <p:nvPr/>
          </p:nvGrpSpPr>
          <p:grpSpPr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5093" name="Google Shape;5093;p74"/>
              <p:cNvGrpSpPr/>
              <p:nvPr/>
            </p:nvGrpSpPr>
            <p:grpSpPr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5094" name="Google Shape;5094;p74"/>
                <p:cNvGrpSpPr/>
                <p:nvPr/>
              </p:nvGrpSpPr>
              <p:grpSpPr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5095" name="Google Shape;5095;p74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6" name="Google Shape;5096;p74"/>
                  <p:cNvSpPr txBox="1"/>
                  <p:nvPr/>
                </p:nvSpPr>
                <p:spPr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DNS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97" name="Google Shape;5097;p74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098" name="Google Shape;5098;p74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99" name="Google Shape;5099;p74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100" name="Google Shape;5100;p74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1" name="Google Shape;5101;p74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02" name="Google Shape;5102;p74"/>
            <p:cNvSpPr/>
            <p:nvPr/>
          </p:nvSpPr>
          <p:spPr>
            <a:xfrm>
              <a:off x="517" y="3545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74"/>
            <p:cNvSpPr/>
            <p:nvPr/>
          </p:nvSpPr>
          <p:spPr>
            <a:xfrm>
              <a:off x="1115" y="3544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74"/>
            <p:cNvSpPr/>
            <p:nvPr/>
          </p:nvSpPr>
          <p:spPr>
            <a:xfrm>
              <a:off x="504" y="3529"/>
              <a:ext cx="681" cy="138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05" name="Google Shape;5105;p74"/>
          <p:cNvSpPr/>
          <p:nvPr/>
        </p:nvSpPr>
        <p:spPr>
          <a:xfrm>
            <a:off x="363888" y="4639418"/>
            <a:ext cx="3216717" cy="1306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datagram containing DNS query forwarded via LAN switch from client to 1</a:t>
            </a:r>
            <a:r>
              <a:rPr b="0" baseline="30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hop router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6" name="Google Shape;5106;p74"/>
          <p:cNvSpPr/>
          <p:nvPr/>
        </p:nvSpPr>
        <p:spPr>
          <a:xfrm>
            <a:off x="3771619" y="4636688"/>
            <a:ext cx="5141138" cy="1482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datagram forwarded from campus network into Comcast network, routed (tables created by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RIP, OSPF, IS-IS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and/or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BGP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routing protocols) to DNS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7" name="Google Shape;5107;p74"/>
          <p:cNvSpPr/>
          <p:nvPr/>
        </p:nvSpPr>
        <p:spPr>
          <a:xfrm>
            <a:off x="8631237" y="1456182"/>
            <a:ext cx="3230563" cy="129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Demuxed to DNS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0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DNS replies to client with IP address of www.google.com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8" name="Google Shape;5108;p74"/>
          <p:cNvGrpSpPr/>
          <p:nvPr/>
        </p:nvGrpSpPr>
        <p:grpSpPr>
          <a:xfrm>
            <a:off x="5809991" y="1480142"/>
            <a:ext cx="1317624" cy="1314450"/>
            <a:chOff x="931" y="1941"/>
            <a:chExt cx="830" cy="828"/>
          </a:xfrm>
        </p:grpSpPr>
        <p:sp>
          <p:nvSpPr>
            <p:cNvPr id="5109" name="Google Shape;5109;p74"/>
            <p:cNvSpPr/>
            <p:nvPr/>
          </p:nvSpPr>
          <p:spPr>
            <a:xfrm>
              <a:off x="1424" y="1965"/>
              <a:ext cx="337" cy="801"/>
            </a:xfrm>
            <a:custGeom>
              <a:rect b="b" l="l" r="r" t="t"/>
              <a:pathLst>
                <a:path extrusionOk="0" h="10000" w="10024">
                  <a:moveTo>
                    <a:pt x="254" y="0"/>
                  </a:moveTo>
                  <a:cubicBezTo>
                    <a:pt x="3503" y="1673"/>
                    <a:pt x="6158" y="3657"/>
                    <a:pt x="10000" y="5019"/>
                  </a:cubicBezTo>
                  <a:lnTo>
                    <a:pt x="10024" y="6921"/>
                  </a:lnTo>
                  <a:cubicBezTo>
                    <a:pt x="4939" y="8134"/>
                    <a:pt x="3414" y="8974"/>
                    <a:pt x="109" y="10000"/>
                  </a:cubicBezTo>
                  <a:cubicBezTo>
                    <a:pt x="151" y="8893"/>
                    <a:pt x="194" y="7786"/>
                    <a:pt x="236" y="6679"/>
                  </a:cubicBezTo>
                  <a:cubicBezTo>
                    <a:pt x="157" y="5997"/>
                    <a:pt x="79" y="5314"/>
                    <a:pt x="0" y="4632"/>
                  </a:cubicBezTo>
                  <a:cubicBezTo>
                    <a:pt x="85" y="3088"/>
                    <a:pt x="169" y="1544"/>
                    <a:pt x="254" y="0"/>
                  </a:cubicBezTo>
                  <a:close/>
                </a:path>
              </a:pathLst>
            </a:custGeom>
            <a:gradFill>
              <a:gsLst>
                <a:gs pos="0">
                  <a:srgbClr val="D8D8D8"/>
                </a:gs>
                <a:gs pos="99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10" name="Google Shape;5110;p74"/>
            <p:cNvGrpSpPr/>
            <p:nvPr/>
          </p:nvGrpSpPr>
          <p:grpSpPr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5111" name="Google Shape;5111;p74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2" name="Google Shape;5112;p74"/>
              <p:cNvSpPr txBox="1"/>
              <p:nvPr/>
            </p:nvSpPr>
            <p:spPr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UDP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113" name="Google Shape;5113;p74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4" name="Google Shape;5114;p74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5" name="Google Shape;5115;p74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116" name="Google Shape;5116;p74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117" name="Google Shape;5117;p74"/>
          <p:cNvGrpSpPr/>
          <p:nvPr/>
        </p:nvGrpSpPr>
        <p:grpSpPr>
          <a:xfrm>
            <a:off x="4711442" y="1600792"/>
            <a:ext cx="1081087" cy="1217613"/>
            <a:chOff x="1404" y="3105"/>
            <a:chExt cx="681" cy="767"/>
          </a:xfrm>
        </p:grpSpPr>
        <p:grpSp>
          <p:nvGrpSpPr>
            <p:cNvPr id="5118" name="Google Shape;5118;p74"/>
            <p:cNvGrpSpPr/>
            <p:nvPr/>
          </p:nvGrpSpPr>
          <p:grpSpPr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5119" name="Google Shape;5119;p74"/>
              <p:cNvGrpSpPr/>
              <p:nvPr/>
            </p:nvGrpSpPr>
            <p:grpSpPr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5120" name="Google Shape;5120;p74"/>
                <p:cNvGrpSpPr/>
                <p:nvPr/>
              </p:nvGrpSpPr>
              <p:grpSpPr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5121" name="Google Shape;5121;p74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2" name="Google Shape;5122;p74"/>
                  <p:cNvSpPr txBox="1"/>
                  <p:nvPr/>
                </p:nvSpPr>
                <p:spPr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DNS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23" name="Google Shape;5123;p74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4" name="Google Shape;5124;p74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25" name="Google Shape;5125;p74"/>
              <p:cNvGrpSpPr/>
              <p:nvPr/>
            </p:nvGrpSpPr>
            <p:grpSpPr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5126" name="Google Shape;5126;p74"/>
                <p:cNvGrpSpPr/>
                <p:nvPr/>
              </p:nvGrpSpPr>
              <p:grpSpPr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5127" name="Google Shape;5127;p74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8" name="Google Shape;5128;p74"/>
                  <p:cNvSpPr txBox="1"/>
                  <p:nvPr/>
                </p:nvSpPr>
                <p:spPr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DNS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29" name="Google Shape;5129;p74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130" name="Google Shape;5130;p74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1" name="Google Shape;5131;p74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132" name="Google Shape;5132;p74"/>
              <p:cNvGrpSpPr/>
              <p:nvPr/>
            </p:nvGrpSpPr>
            <p:grpSpPr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5133" name="Google Shape;5133;p74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4" name="Google Shape;5134;p74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35" name="Google Shape;5135;p74"/>
              <p:cNvGrpSpPr/>
              <p:nvPr/>
            </p:nvGrpSpPr>
            <p:grpSpPr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5136" name="Google Shape;5136;p74"/>
                <p:cNvGrpSpPr/>
                <p:nvPr/>
              </p:nvGrpSpPr>
              <p:grpSpPr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5137" name="Google Shape;5137;p74"/>
                  <p:cNvGrpSpPr/>
                  <p:nvPr/>
                </p:nvGrpSpPr>
                <p:grpSpPr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5138" name="Google Shape;5138;p74"/>
                    <p:cNvGrpSpPr/>
                    <p:nvPr/>
                  </p:nvGrpSpPr>
                  <p:grpSpPr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5139" name="Google Shape;5139;p74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140" name="Google Shape;5140;p74"/>
                      <p:cNvSpPr txBox="1"/>
                      <p:nvPr/>
                    </p:nvSpPr>
                    <p:spPr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DNS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5141" name="Google Shape;5141;p74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5142" name="Google Shape;5142;p74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143" name="Google Shape;5143;p74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5144" name="Google Shape;5144;p74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45" name="Google Shape;5145;p74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46" name="Google Shape;5146;p74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7" name="Google Shape;5147;p74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8" name="Google Shape;5148;p74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149" name="Google Shape;5149;p74"/>
            <p:cNvSpPr/>
            <p:nvPr/>
          </p:nvSpPr>
          <p:spPr>
            <a:xfrm rot="10800000">
              <a:off x="1727" y="3105"/>
              <a:ext cx="240" cy="767"/>
            </a:xfrm>
            <a:prstGeom prst="downArrow">
              <a:avLst>
                <a:gd fmla="val 54167" name="adj1"/>
                <a:gd fmla="val 51311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0" name="Google Shape;5150;p74"/>
            <p:cNvGrpSpPr/>
            <p:nvPr/>
          </p:nvGrpSpPr>
          <p:grpSpPr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5151" name="Google Shape;5151;p74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2" name="Google Shape;5152;p74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153" name="Google Shape;5153;p74"/>
          <p:cNvGrpSpPr/>
          <p:nvPr/>
        </p:nvGrpSpPr>
        <p:grpSpPr>
          <a:xfrm>
            <a:off x="7043551" y="2123701"/>
            <a:ext cx="358775" cy="623888"/>
            <a:chOff x="4140" y="429"/>
            <a:chExt cx="1425" cy="2396"/>
          </a:xfrm>
        </p:grpSpPr>
        <p:sp>
          <p:nvSpPr>
            <p:cNvPr id="5154" name="Google Shape;5154;p74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74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74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74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59" name="Google Shape;5159;p74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5160" name="Google Shape;5160;p74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1" name="Google Shape;5161;p74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62" name="Google Shape;5162;p74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63" name="Google Shape;5163;p74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5164" name="Google Shape;5164;p74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5" name="Google Shape;5165;p74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66" name="Google Shape;5166;p74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74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68" name="Google Shape;5168;p74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5169" name="Google Shape;5169;p74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0" name="Google Shape;5170;p74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1" name="Google Shape;5171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2" name="Google Shape;5172;p74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5173" name="Google Shape;5173;p74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4" name="Google Shape;5174;p74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75" name="Google Shape;5175;p74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74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74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74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74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74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74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74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6" name="Google Shape;5186;p74"/>
          <p:cNvGrpSpPr/>
          <p:nvPr/>
        </p:nvGrpSpPr>
        <p:grpSpPr>
          <a:xfrm>
            <a:off x="4395993" y="1490721"/>
            <a:ext cx="460375" cy="487292"/>
            <a:chOff x="4568161" y="1475417"/>
            <a:chExt cx="460375" cy="487292"/>
          </a:xfrm>
        </p:grpSpPr>
        <p:grpSp>
          <p:nvGrpSpPr>
            <p:cNvPr id="5187" name="Google Shape;5187;p74"/>
            <p:cNvGrpSpPr/>
            <p:nvPr/>
          </p:nvGrpSpPr>
          <p:grpSpPr>
            <a:xfrm>
              <a:off x="4568161" y="1500816"/>
              <a:ext cx="460375" cy="244475"/>
              <a:chOff x="844" y="3337"/>
              <a:chExt cx="290" cy="154"/>
            </a:xfrm>
          </p:grpSpPr>
          <p:sp>
            <p:nvSpPr>
              <p:cNvPr id="5188" name="Google Shape;5188;p74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9" name="Google Shape;5189;p74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90" name="Google Shape;5190;p74"/>
            <p:cNvSpPr/>
            <p:nvPr/>
          </p:nvSpPr>
          <p:spPr>
            <a:xfrm>
              <a:off x="4627915" y="1475417"/>
              <a:ext cx="381000" cy="487292"/>
            </a:xfrm>
            <a:prstGeom prst="downArrow">
              <a:avLst>
                <a:gd fmla="val 54167" name="adj1"/>
                <a:gd fmla="val 49170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1" name="Google Shape;5191;p7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2" name="Google Shape;5192;p74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93" name="Google Shape;5193;p74"/>
          <p:cNvSpPr/>
          <p:nvPr/>
        </p:nvSpPr>
        <p:spPr>
          <a:xfrm>
            <a:off x="393111" y="727493"/>
            <a:ext cx="39583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life…. Using DNS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8" name="Shape 5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9" name="Google Shape;5199;p75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0" name="Google Shape;5200;p75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1" name="Google Shape;5201;p75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02" name="Google Shape;5202;p75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203" name="Google Shape;5203;p75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04" name="Google Shape;5204;p75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205" name="Google Shape;5205;p75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6" name="Google Shape;5206;p75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07" name="Google Shape;5207;p75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08" name="Google Shape;5208;p75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9" name="Google Shape;5209;p75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0" name="Google Shape;5210;p75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1" name="Google Shape;5211;p75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12" name="Google Shape;5212;p75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13" name="Google Shape;5213;p75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14" name="Google Shape;5214;p75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215" name="Google Shape;5215;p75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216" name="Google Shape;5216;p7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7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18" name="Google Shape;5218;p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19" name="Google Shape;5219;p7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0" name="Google Shape;5220;p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1" name="Google Shape;5221;p7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2" name="Google Shape;5222;p7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223" name="Google Shape;5223;p75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5224" name="Google Shape;5224;p7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75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7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7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75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9" name="Google Shape;5229;p75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5230" name="Google Shape;5230;p75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1" name="Google Shape;5231;p75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2" name="Google Shape;5232;p75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3" name="Google Shape;5233;p75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5234" name="Google Shape;5234;p75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5" name="Google Shape;5235;p75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36" name="Google Shape;5236;p75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75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38" name="Google Shape;5238;p75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5239" name="Google Shape;5239;p75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0" name="Google Shape;5240;p75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1" name="Google Shape;5241;p7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42" name="Google Shape;5242;p75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5243" name="Google Shape;5243;p75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4" name="Google Shape;5244;p75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5" name="Google Shape;5245;p75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7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7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75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7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75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75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75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75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75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75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6" name="Google Shape;5256;p75"/>
          <p:cNvGrpSpPr/>
          <p:nvPr/>
        </p:nvGrpSpPr>
        <p:grpSpPr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5257" name="Google Shape;5257;p75"/>
            <p:cNvGrpSpPr/>
            <p:nvPr/>
          </p:nvGrpSpPr>
          <p:grpSpPr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5258" name="Google Shape;5258;p75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9" name="Google Shape;5259;p75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0" name="Google Shape;5260;p75"/>
            <p:cNvGrpSpPr/>
            <p:nvPr/>
          </p:nvGrpSpPr>
          <p:grpSpPr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5261" name="Google Shape;5261;p75"/>
              <p:cNvGrpSpPr/>
              <p:nvPr/>
            </p:nvGrpSpPr>
            <p:grpSpPr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5262" name="Google Shape;5262;p75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3" name="Google Shape;5263;p75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264" name="Google Shape;5264;p75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75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6" name="Google Shape;5266;p75"/>
            <p:cNvGrpSpPr/>
            <p:nvPr/>
          </p:nvGrpSpPr>
          <p:grpSpPr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5267" name="Google Shape;5267;p75"/>
              <p:cNvGrpSpPr/>
              <p:nvPr/>
            </p:nvGrpSpPr>
            <p:grpSpPr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5268" name="Google Shape;5268;p75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9" name="Google Shape;5269;p75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270" name="Google Shape;5270;p75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5271" name="Google Shape;5271;p75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2" name="Google Shape;5272;p75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273" name="Google Shape;5273;p75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274" name="Google Shape;5274;p75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5" name="Google Shape;5275;p75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76" name="Google Shape;5276;p75"/>
            <p:cNvSpPr/>
            <p:nvPr/>
          </p:nvSpPr>
          <p:spPr>
            <a:xfrm>
              <a:off x="393" y="729"/>
              <a:ext cx="240" cy="552"/>
            </a:xfrm>
            <a:prstGeom prst="downArrow">
              <a:avLst>
                <a:gd fmla="val 54167" name="adj1"/>
                <a:gd fmla="val 36928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7" name="Google Shape;5277;p75"/>
          <p:cNvSpPr/>
          <p:nvPr/>
        </p:nvSpPr>
        <p:spPr>
          <a:xfrm>
            <a:off x="4781673" y="1792392"/>
            <a:ext cx="3486028" cy="2590938"/>
          </a:xfrm>
          <a:custGeom>
            <a:rect b="b" l="l" r="r" t="t"/>
            <a:pathLst>
              <a:path extrusionOk="0" h="9973" w="10000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8" name="Google Shape;5278;p75"/>
          <p:cNvSpPr txBox="1"/>
          <p:nvPr/>
        </p:nvSpPr>
        <p:spPr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Comcast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68.80.0.0/13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9" name="Google Shape;5279;p75"/>
          <p:cNvCxnSpPr/>
          <p:nvPr/>
        </p:nvCxnSpPr>
        <p:spPr>
          <a:xfrm flipH="1" rot="10800000">
            <a:off x="3670020" y="3535642"/>
            <a:ext cx="1819275" cy="7334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280" name="Google Shape;5280;p75"/>
          <p:cNvGrpSpPr/>
          <p:nvPr/>
        </p:nvGrpSpPr>
        <p:grpSpPr>
          <a:xfrm flipH="1">
            <a:off x="5635438" y="3627064"/>
            <a:ext cx="400050" cy="152400"/>
            <a:chOff x="3228" y="1776"/>
            <a:chExt cx="252" cy="96"/>
          </a:xfrm>
        </p:grpSpPr>
        <p:cxnSp>
          <p:nvCxnSpPr>
            <p:cNvPr id="5281" name="Google Shape;5281;p75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82" name="Google Shape;5282;p75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283" name="Google Shape;5283;p75"/>
          <p:cNvGrpSpPr/>
          <p:nvPr/>
        </p:nvGrpSpPr>
        <p:grpSpPr>
          <a:xfrm rot="10800000">
            <a:off x="5787838" y="3103189"/>
            <a:ext cx="400050" cy="152400"/>
            <a:chOff x="3228" y="1776"/>
            <a:chExt cx="252" cy="96"/>
          </a:xfrm>
        </p:grpSpPr>
        <p:cxnSp>
          <p:nvCxnSpPr>
            <p:cNvPr id="5284" name="Google Shape;5284;p75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85" name="Google Shape;5285;p75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286" name="Google Shape;5286;p75"/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5287" name="Google Shape;5287;p7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7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89" name="Google Shape;5289;p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290" name="Google Shape;5290;p7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1" name="Google Shape;5291;p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2" name="Google Shape;5292;p7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3" name="Google Shape;5293;p7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294" name="Google Shape;5294;p75"/>
          <p:cNvSpPr/>
          <p:nvPr/>
        </p:nvSpPr>
        <p:spPr>
          <a:xfrm>
            <a:off x="915707" y="4764367"/>
            <a:ext cx="6419850" cy="1620838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95" name="Google Shape;5295;p75"/>
          <p:cNvCxnSpPr/>
          <p:nvPr/>
        </p:nvCxnSpPr>
        <p:spPr>
          <a:xfrm flipH="1" rot="10800000">
            <a:off x="4306607" y="3692805"/>
            <a:ext cx="1174750" cy="1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6" name="Google Shape;5296;p75"/>
          <p:cNvCxnSpPr/>
          <p:nvPr/>
        </p:nvCxnSpPr>
        <p:spPr>
          <a:xfrm flipH="1" rot="10800000">
            <a:off x="2885795" y="5512080"/>
            <a:ext cx="942975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7" name="Google Shape;5297;p75"/>
          <p:cNvSpPr txBox="1"/>
          <p:nvPr/>
        </p:nvSpPr>
        <p:spPr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64.233.169.105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75"/>
          <p:cNvSpPr txBox="1"/>
          <p:nvPr/>
        </p:nvSpPr>
        <p:spPr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99" name="Google Shape;5299;p75"/>
          <p:cNvGrpSpPr/>
          <p:nvPr/>
        </p:nvGrpSpPr>
        <p:grpSpPr>
          <a:xfrm>
            <a:off x="3765270" y="5718455"/>
            <a:ext cx="295275" cy="114300"/>
            <a:chOff x="3228" y="1776"/>
            <a:chExt cx="252" cy="96"/>
          </a:xfrm>
        </p:grpSpPr>
        <p:cxnSp>
          <p:nvCxnSpPr>
            <p:cNvPr id="5300" name="Google Shape;5300;p75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1" name="Google Shape;5301;p75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302" name="Google Shape;5302;p75"/>
          <p:cNvGrpSpPr/>
          <p:nvPr/>
        </p:nvGrpSpPr>
        <p:grpSpPr>
          <a:xfrm flipH="1">
            <a:off x="4403445" y="5718455"/>
            <a:ext cx="295275" cy="114300"/>
            <a:chOff x="3228" y="1776"/>
            <a:chExt cx="252" cy="96"/>
          </a:xfrm>
        </p:grpSpPr>
        <p:cxnSp>
          <p:nvCxnSpPr>
            <p:cNvPr id="5303" name="Google Shape;5303;p75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4" name="Google Shape;5304;p75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305" name="Google Shape;5305;p75"/>
          <p:cNvGrpSpPr/>
          <p:nvPr/>
        </p:nvGrpSpPr>
        <p:grpSpPr>
          <a:xfrm rot="10800000">
            <a:off x="4608232" y="5423180"/>
            <a:ext cx="295275" cy="114300"/>
            <a:chOff x="3228" y="1776"/>
            <a:chExt cx="252" cy="96"/>
          </a:xfrm>
        </p:grpSpPr>
        <p:cxnSp>
          <p:nvCxnSpPr>
            <p:cNvPr id="5306" name="Google Shape;5306;p75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07" name="Google Shape;5307;p75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308" name="Google Shape;5308;p75"/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5309" name="Google Shape;5309;p75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75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11" name="Google Shape;5311;p75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312" name="Google Shape;5312;p75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3" name="Google Shape;5313;p75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4" name="Google Shape;5314;p75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5" name="Google Shape;5315;p75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316" name="Google Shape;5316;p75"/>
          <p:cNvGrpSpPr/>
          <p:nvPr/>
        </p:nvGrpSpPr>
        <p:grpSpPr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5317" name="Google Shape;5317;p7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8" name="Google Shape;5318;p75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9" name="Google Shape;5319;p7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0" name="Google Shape;5320;p7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1" name="Google Shape;5321;p75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2" name="Google Shape;5322;p75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5323" name="Google Shape;5323;p75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4" name="Google Shape;5324;p75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25" name="Google Shape;5325;p75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26" name="Google Shape;5326;p75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5327" name="Google Shape;5327;p75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75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29" name="Google Shape;5329;p75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0" name="Google Shape;5330;p75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31" name="Google Shape;5331;p75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5332" name="Google Shape;5332;p75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p75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34" name="Google Shape;5334;p7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35" name="Google Shape;5335;p75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5336" name="Google Shape;5336;p75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7" name="Google Shape;5337;p75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38" name="Google Shape;5338;p75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9" name="Google Shape;5339;p7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0" name="Google Shape;5340;p7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1" name="Google Shape;5341;p75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2" name="Google Shape;5342;p7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3" name="Google Shape;5343;p75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4" name="Google Shape;5344;p75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5" name="Google Shape;5345;p75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6" name="Google Shape;5346;p75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7" name="Google Shape;5347;p75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8" name="Google Shape;5348;p75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49" name="Google Shape;5349;p75"/>
          <p:cNvGrpSpPr/>
          <p:nvPr/>
        </p:nvGrpSpPr>
        <p:grpSpPr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350" name="Google Shape;5350;p75"/>
            <p:cNvSpPr/>
            <p:nvPr/>
          </p:nvSpPr>
          <p:spPr>
            <a:xfrm>
              <a:off x="662" y="698"/>
              <a:ext cx="604" cy="903"/>
            </a:xfrm>
            <a:custGeom>
              <a:rect b="b" l="l" r="r" t="t"/>
              <a:pathLst>
                <a:path extrusionOk="0" h="10000" w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>
                    <a:alpha val="7686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51" name="Google Shape;5351;p75"/>
            <p:cNvGrpSpPr/>
            <p:nvPr/>
          </p:nvGrpSpPr>
          <p:grpSpPr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5352" name="Google Shape;5352;p75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3" name="Google Shape;5353;p75"/>
              <p:cNvSpPr txBox="1"/>
              <p:nvPr/>
            </p:nvSpPr>
            <p:spPr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354" name="Google Shape;5354;p75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5" name="Google Shape;5355;p75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6" name="Google Shape;5356;p75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357" name="Google Shape;5357;p75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358" name="Google Shape;5358;p75"/>
          <p:cNvGrpSpPr/>
          <p:nvPr/>
        </p:nvGrpSpPr>
        <p:grpSpPr>
          <a:xfrm>
            <a:off x="571500" y="1568450"/>
            <a:ext cx="515937" cy="333375"/>
            <a:chOff x="328" y="678"/>
            <a:chExt cx="325" cy="210"/>
          </a:xfrm>
        </p:grpSpPr>
        <p:grpSp>
          <p:nvGrpSpPr>
            <p:cNvPr id="5359" name="Google Shape;5359;p75"/>
            <p:cNvGrpSpPr/>
            <p:nvPr/>
          </p:nvGrpSpPr>
          <p:grpSpPr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360" name="Google Shape;5360;p75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1" name="Google Shape;5361;p75"/>
              <p:cNvSpPr txBox="1"/>
              <p:nvPr/>
            </p:nvSpPr>
            <p:spPr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62" name="Google Shape;5362;p75"/>
            <p:cNvSpPr/>
            <p:nvPr/>
          </p:nvSpPr>
          <p:spPr>
            <a:xfrm>
              <a:off x="396" y="678"/>
              <a:ext cx="240" cy="210"/>
            </a:xfrm>
            <a:prstGeom prst="downArrow">
              <a:avLst>
                <a:gd fmla="val 49167" name="adj1"/>
                <a:gd fmla="val 24292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63" name="Google Shape;5363;p75"/>
          <p:cNvSpPr/>
          <p:nvPr/>
        </p:nvSpPr>
        <p:spPr>
          <a:xfrm>
            <a:off x="7088188" y="1568450"/>
            <a:ext cx="4227512" cy="950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send HTTP request, client first opens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TCP socket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4" name="Google Shape;5364;p75"/>
          <p:cNvSpPr/>
          <p:nvPr/>
        </p:nvSpPr>
        <p:spPr>
          <a:xfrm>
            <a:off x="7049426" y="2619376"/>
            <a:ext cx="4783138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SYN segment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(step 1 in TCP 3-way handshake) inter-domain routed to 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p75"/>
          <p:cNvSpPr/>
          <p:nvPr/>
        </p:nvSpPr>
        <p:spPr>
          <a:xfrm>
            <a:off x="5342983" y="4916719"/>
            <a:ext cx="4341792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TCP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connection established!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6" name="Google Shape;5366;p75"/>
          <p:cNvGrpSpPr/>
          <p:nvPr/>
        </p:nvGrpSpPr>
        <p:grpSpPr>
          <a:xfrm>
            <a:off x="207962" y="2414588"/>
            <a:ext cx="1081088" cy="244475"/>
            <a:chOff x="410" y="1508"/>
            <a:chExt cx="681" cy="154"/>
          </a:xfrm>
        </p:grpSpPr>
        <p:sp>
          <p:nvSpPr>
            <p:cNvPr id="5367" name="Google Shape;5367;p75"/>
            <p:cNvSpPr/>
            <p:nvPr/>
          </p:nvSpPr>
          <p:spPr>
            <a:xfrm>
              <a:off x="410" y="1511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8" name="Google Shape;5368;p75"/>
            <p:cNvSpPr/>
            <p:nvPr/>
          </p:nvSpPr>
          <p:spPr>
            <a:xfrm>
              <a:off x="538" y="1536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9" name="Google Shape;5369;p75"/>
            <p:cNvSpPr/>
            <p:nvPr/>
          </p:nvSpPr>
          <p:spPr>
            <a:xfrm>
              <a:off x="529" y="1525"/>
              <a:ext cx="480" cy="112"/>
            </a:xfrm>
            <a:prstGeom prst="rect">
              <a:avLst/>
            </a:prstGeom>
            <a:noFill/>
            <a:ln cap="flat" cmpd="sng" w="9525">
              <a:solidFill>
                <a:srgbClr val="3333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0" name="Google Shape;5370;p75"/>
            <p:cNvSpPr/>
            <p:nvPr/>
          </p:nvSpPr>
          <p:spPr>
            <a:xfrm>
              <a:off x="423" y="1527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1" name="Google Shape;5371;p75"/>
            <p:cNvSpPr/>
            <p:nvPr/>
          </p:nvSpPr>
          <p:spPr>
            <a:xfrm>
              <a:off x="1021" y="1526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72" name="Google Shape;5372;p75"/>
            <p:cNvGrpSpPr/>
            <p:nvPr/>
          </p:nvGrpSpPr>
          <p:grpSpPr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5373" name="Google Shape;5373;p75"/>
              <p:cNvSpPr/>
              <p:nvPr/>
            </p:nvSpPr>
            <p:spPr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4" name="Google Shape;5374;p75"/>
              <p:cNvSpPr/>
              <p:nvPr/>
            </p:nvSpPr>
            <p:spPr>
              <a:xfrm>
                <a:off x="290" y="903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5" name="Google Shape;5375;p75"/>
              <p:cNvSpPr txBox="1"/>
              <p:nvPr/>
            </p:nvSpPr>
            <p:spPr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76" name="Google Shape;5376;p75"/>
          <p:cNvGrpSpPr/>
          <p:nvPr/>
        </p:nvGrpSpPr>
        <p:grpSpPr>
          <a:xfrm>
            <a:off x="549275" y="4546600"/>
            <a:ext cx="1081088" cy="782638"/>
            <a:chOff x="59" y="863"/>
            <a:chExt cx="681" cy="493"/>
          </a:xfrm>
        </p:grpSpPr>
        <p:grpSp>
          <p:nvGrpSpPr>
            <p:cNvPr id="5377" name="Google Shape;5377;p75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378" name="Google Shape;5378;p75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9" name="Google Shape;5379;p75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0" name="Google Shape;5380;p75"/>
            <p:cNvGrpSpPr/>
            <p:nvPr/>
          </p:nvGrpSpPr>
          <p:grpSpPr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5381" name="Google Shape;5381;p75"/>
              <p:cNvSpPr/>
              <p:nvPr/>
            </p:nvSpPr>
            <p:spPr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2" name="Google Shape;5382;p75"/>
              <p:cNvSpPr/>
              <p:nvPr/>
            </p:nvSpPr>
            <p:spPr>
              <a:xfrm>
                <a:off x="290" y="903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3" name="Google Shape;5383;p75"/>
              <p:cNvSpPr txBox="1"/>
              <p:nvPr/>
            </p:nvSpPr>
            <p:spPr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4" name="Google Shape;5384;p75"/>
            <p:cNvGrpSpPr/>
            <p:nvPr/>
          </p:nvGrpSpPr>
          <p:grpSpPr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385" name="Google Shape;5385;p75"/>
              <p:cNvSpPr/>
              <p:nvPr/>
            </p:nvSpPr>
            <p:spPr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6" name="Google Shape;5386;p75"/>
              <p:cNvSpPr/>
              <p:nvPr/>
            </p:nvSpPr>
            <p:spPr>
              <a:xfrm>
                <a:off x="290" y="903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7" name="Google Shape;5387;p75"/>
              <p:cNvSpPr txBox="1"/>
              <p:nvPr/>
            </p:nvSpPr>
            <p:spPr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88" name="Google Shape;5388;p75"/>
            <p:cNvGrpSpPr/>
            <p:nvPr/>
          </p:nvGrpSpPr>
          <p:grpSpPr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389" name="Google Shape;5389;p75"/>
              <p:cNvSpPr/>
              <p:nvPr/>
            </p:nvSpPr>
            <p:spPr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75"/>
              <p:cNvSpPr/>
              <p:nvPr/>
            </p:nvSpPr>
            <p:spPr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75"/>
              <p:cNvSpPr/>
              <p:nvPr/>
            </p:nvSpPr>
            <p:spPr>
              <a:xfrm>
                <a:off x="529" y="1525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75"/>
              <p:cNvSpPr/>
              <p:nvPr/>
            </p:nvSpPr>
            <p:spPr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75"/>
              <p:cNvSpPr/>
              <p:nvPr/>
            </p:nvSpPr>
            <p:spPr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94" name="Google Shape;5394;p75"/>
              <p:cNvGrpSpPr/>
              <p:nvPr/>
            </p:nvGrpSpPr>
            <p:grpSpPr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395" name="Google Shape;5395;p75"/>
                <p:cNvSpPr/>
                <p:nvPr/>
              </p:nvSpPr>
              <p:spPr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6" name="Google Shape;5396;p75"/>
                <p:cNvSpPr/>
                <p:nvPr/>
              </p:nvSpPr>
              <p:spPr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7" name="Google Shape;5397;p75"/>
                <p:cNvSpPr txBox="1"/>
                <p:nvPr/>
              </p:nvSpPr>
              <p:spPr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SYN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398" name="Google Shape;5398;p75"/>
          <p:cNvGrpSpPr/>
          <p:nvPr/>
        </p:nvGrpSpPr>
        <p:grpSpPr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5399" name="Google Shape;5399;p75"/>
            <p:cNvSpPr/>
            <p:nvPr/>
          </p:nvSpPr>
          <p:spPr>
            <a:xfrm>
              <a:off x="4011" y="1912"/>
              <a:ext cx="602" cy="875"/>
            </a:xfrm>
            <a:custGeom>
              <a:rect b="b" l="l" r="r" t="t"/>
              <a:pathLst>
                <a:path extrusionOk="0" h="10000" w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99000">
                  <a:srgbClr val="FFFFFF">
                    <a:alpha val="81176"/>
                  </a:srgbClr>
                </a:gs>
                <a:gs pos="100000">
                  <a:srgbClr val="FFFFFF">
                    <a:alpha val="8117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00" name="Google Shape;5400;p75"/>
            <p:cNvGrpSpPr/>
            <p:nvPr/>
          </p:nvGrpSpPr>
          <p:grpSpPr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5401" name="Google Shape;5401;p75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75"/>
              <p:cNvSpPr txBox="1"/>
              <p:nvPr/>
            </p:nvSpPr>
            <p:spPr>
              <a:xfrm>
                <a:off x="645" y="2954"/>
                <a:ext cx="374" cy="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600"/>
                  <a:buFont typeface="Comic Sans MS"/>
                  <a:buNone/>
                </a:pPr>
                <a:r>
                  <a:t/>
                </a:r>
                <a:endParaRPr b="0" i="0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403" name="Google Shape;5403;p75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4" name="Google Shape;5404;p75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5" name="Google Shape;5405;p75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406" name="Google Shape;5406;p75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407" name="Google Shape;5407;p75"/>
          <p:cNvGrpSpPr/>
          <p:nvPr/>
        </p:nvGrpSpPr>
        <p:grpSpPr>
          <a:xfrm>
            <a:off x="207962" y="1870075"/>
            <a:ext cx="1081088" cy="782638"/>
            <a:chOff x="59" y="863"/>
            <a:chExt cx="681" cy="493"/>
          </a:xfrm>
        </p:grpSpPr>
        <p:grpSp>
          <p:nvGrpSpPr>
            <p:cNvPr id="5408" name="Google Shape;5408;p75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409" name="Google Shape;5409;p75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75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1" name="Google Shape;5411;p75"/>
            <p:cNvGrpSpPr/>
            <p:nvPr/>
          </p:nvGrpSpPr>
          <p:grpSpPr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5412" name="Google Shape;5412;p75"/>
              <p:cNvSpPr/>
              <p:nvPr/>
            </p:nvSpPr>
            <p:spPr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75"/>
              <p:cNvSpPr/>
              <p:nvPr/>
            </p:nvSpPr>
            <p:spPr>
              <a:xfrm>
                <a:off x="290" y="903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75"/>
              <p:cNvSpPr txBox="1"/>
              <p:nvPr/>
            </p:nvSpPr>
            <p:spPr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5" name="Google Shape;5415;p75"/>
            <p:cNvGrpSpPr/>
            <p:nvPr/>
          </p:nvGrpSpPr>
          <p:grpSpPr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5416" name="Google Shape;5416;p75"/>
              <p:cNvSpPr/>
              <p:nvPr/>
            </p:nvSpPr>
            <p:spPr>
              <a:xfrm>
                <a:off x="306" y="909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75"/>
              <p:cNvSpPr/>
              <p:nvPr/>
            </p:nvSpPr>
            <p:spPr>
              <a:xfrm>
                <a:off x="290" y="903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8" name="Google Shape;5418;p75"/>
              <p:cNvSpPr txBox="1"/>
              <p:nvPr/>
            </p:nvSpPr>
            <p:spPr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9" name="Google Shape;5419;p75"/>
            <p:cNvGrpSpPr/>
            <p:nvPr/>
          </p:nvGrpSpPr>
          <p:grpSpPr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5420" name="Google Shape;5420;p75"/>
              <p:cNvSpPr/>
              <p:nvPr/>
            </p:nvSpPr>
            <p:spPr>
              <a:xfrm>
                <a:off x="410" y="1511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75"/>
              <p:cNvSpPr/>
              <p:nvPr/>
            </p:nvSpPr>
            <p:spPr>
              <a:xfrm>
                <a:off x="538" y="1536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75"/>
              <p:cNvSpPr/>
              <p:nvPr/>
            </p:nvSpPr>
            <p:spPr>
              <a:xfrm>
                <a:off x="529" y="1525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75"/>
              <p:cNvSpPr/>
              <p:nvPr/>
            </p:nvSpPr>
            <p:spPr>
              <a:xfrm>
                <a:off x="423" y="1527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75"/>
              <p:cNvSpPr/>
              <p:nvPr/>
            </p:nvSpPr>
            <p:spPr>
              <a:xfrm>
                <a:off x="1021" y="1526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425" name="Google Shape;5425;p75"/>
              <p:cNvGrpSpPr/>
              <p:nvPr/>
            </p:nvGrpSpPr>
            <p:grpSpPr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5426" name="Google Shape;5426;p75"/>
                <p:cNvSpPr/>
                <p:nvPr/>
              </p:nvSpPr>
              <p:spPr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7" name="Google Shape;5427;p75"/>
                <p:cNvSpPr/>
                <p:nvPr/>
              </p:nvSpPr>
              <p:spPr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28" name="Google Shape;5428;p75"/>
                <p:cNvSpPr txBox="1"/>
                <p:nvPr/>
              </p:nvSpPr>
              <p:spPr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SYN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429" name="Google Shape;5429;p75"/>
          <p:cNvSpPr/>
          <p:nvPr/>
        </p:nvSpPr>
        <p:spPr>
          <a:xfrm>
            <a:off x="1220788" y="4757738"/>
            <a:ext cx="18415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30" name="Google Shape;5430;p75"/>
          <p:cNvGrpSpPr/>
          <p:nvPr/>
        </p:nvGrpSpPr>
        <p:grpSpPr>
          <a:xfrm>
            <a:off x="547688" y="4546600"/>
            <a:ext cx="1081087" cy="782638"/>
            <a:chOff x="2675" y="3676"/>
            <a:chExt cx="681" cy="493"/>
          </a:xfrm>
        </p:grpSpPr>
        <p:grpSp>
          <p:nvGrpSpPr>
            <p:cNvPr id="5431" name="Google Shape;5431;p75"/>
            <p:cNvGrpSpPr/>
            <p:nvPr/>
          </p:nvGrpSpPr>
          <p:grpSpPr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5432" name="Google Shape;5432;p75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75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34" name="Google Shape;5434;p75"/>
            <p:cNvGrpSpPr/>
            <p:nvPr/>
          </p:nvGrpSpPr>
          <p:grpSpPr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5435" name="Google Shape;5435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6" name="Google Shape;5436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7" name="Google Shape;5437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38" name="Google Shape;5438;p75"/>
            <p:cNvSpPr/>
            <p:nvPr/>
          </p:nvSpPr>
          <p:spPr>
            <a:xfrm>
              <a:off x="2675" y="4018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9" name="Google Shape;5439;p75"/>
            <p:cNvSpPr/>
            <p:nvPr/>
          </p:nvSpPr>
          <p:spPr>
            <a:xfrm>
              <a:off x="2803" y="4043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0" name="Google Shape;5440;p75"/>
            <p:cNvSpPr/>
            <p:nvPr/>
          </p:nvSpPr>
          <p:spPr>
            <a:xfrm>
              <a:off x="2794" y="4032"/>
              <a:ext cx="480" cy="112"/>
            </a:xfrm>
            <a:prstGeom prst="rect">
              <a:avLst/>
            </a:prstGeom>
            <a:noFill/>
            <a:ln cap="flat" cmpd="sng" w="9525">
              <a:solidFill>
                <a:srgbClr val="3333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1" name="Google Shape;5441;p75"/>
            <p:cNvSpPr/>
            <p:nvPr/>
          </p:nvSpPr>
          <p:spPr>
            <a:xfrm>
              <a:off x="2688" y="403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2" name="Google Shape;5442;p75"/>
            <p:cNvSpPr/>
            <p:nvPr/>
          </p:nvSpPr>
          <p:spPr>
            <a:xfrm>
              <a:off x="3286" y="403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3" name="Google Shape;5443;p75"/>
            <p:cNvGrpSpPr/>
            <p:nvPr/>
          </p:nvGrpSpPr>
          <p:grpSpPr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5444" name="Google Shape;5444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5" name="Google Shape;5445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6" name="Google Shape;5446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47" name="Google Shape;5447;p75"/>
            <p:cNvGrpSpPr/>
            <p:nvPr/>
          </p:nvGrpSpPr>
          <p:grpSpPr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5448" name="Google Shape;5448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9" name="Google Shape;5449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0" name="Google Shape;5450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51" name="Google Shape;5451;p75"/>
          <p:cNvGrpSpPr/>
          <p:nvPr/>
        </p:nvGrpSpPr>
        <p:grpSpPr>
          <a:xfrm>
            <a:off x="211137" y="1868488"/>
            <a:ext cx="1081088" cy="782637"/>
            <a:chOff x="2613" y="3554"/>
            <a:chExt cx="681" cy="493"/>
          </a:xfrm>
        </p:grpSpPr>
        <p:grpSp>
          <p:nvGrpSpPr>
            <p:cNvPr id="5452" name="Google Shape;5452;p75"/>
            <p:cNvGrpSpPr/>
            <p:nvPr/>
          </p:nvGrpSpPr>
          <p:grpSpPr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5453" name="Google Shape;5453;p75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4" name="Google Shape;5454;p75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55" name="Google Shape;5455;p75"/>
            <p:cNvGrpSpPr/>
            <p:nvPr/>
          </p:nvGrpSpPr>
          <p:grpSpPr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5456" name="Google Shape;5456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7" name="Google Shape;5457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59" name="Google Shape;5459;p75"/>
            <p:cNvSpPr/>
            <p:nvPr/>
          </p:nvSpPr>
          <p:spPr>
            <a:xfrm>
              <a:off x="2613" y="3896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0" name="Google Shape;5460;p75"/>
            <p:cNvSpPr/>
            <p:nvPr/>
          </p:nvSpPr>
          <p:spPr>
            <a:xfrm>
              <a:off x="2741" y="3921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1" name="Google Shape;5461;p75"/>
            <p:cNvSpPr/>
            <p:nvPr/>
          </p:nvSpPr>
          <p:spPr>
            <a:xfrm>
              <a:off x="2732" y="3910"/>
              <a:ext cx="480" cy="112"/>
            </a:xfrm>
            <a:prstGeom prst="rect">
              <a:avLst/>
            </a:prstGeom>
            <a:noFill/>
            <a:ln cap="flat" cmpd="sng" w="9525">
              <a:solidFill>
                <a:srgbClr val="3333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2" name="Google Shape;5462;p75"/>
            <p:cNvSpPr/>
            <p:nvPr/>
          </p:nvSpPr>
          <p:spPr>
            <a:xfrm>
              <a:off x="2626" y="391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3" name="Google Shape;5463;p75"/>
            <p:cNvSpPr/>
            <p:nvPr/>
          </p:nvSpPr>
          <p:spPr>
            <a:xfrm>
              <a:off x="3224" y="391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4" name="Google Shape;5464;p75"/>
            <p:cNvGrpSpPr/>
            <p:nvPr/>
          </p:nvGrpSpPr>
          <p:grpSpPr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5465" name="Google Shape;5465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6" name="Google Shape;5466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7" name="Google Shape;5467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8" name="Google Shape;5468;p75"/>
            <p:cNvGrpSpPr/>
            <p:nvPr/>
          </p:nvGrpSpPr>
          <p:grpSpPr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5469" name="Google Shape;5469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72" name="Google Shape;5472;p75"/>
          <p:cNvGrpSpPr/>
          <p:nvPr/>
        </p:nvGrpSpPr>
        <p:grpSpPr>
          <a:xfrm>
            <a:off x="552450" y="5076825"/>
            <a:ext cx="1081088" cy="244475"/>
            <a:chOff x="2709" y="3989"/>
            <a:chExt cx="681" cy="154"/>
          </a:xfrm>
        </p:grpSpPr>
        <p:sp>
          <p:nvSpPr>
            <p:cNvPr id="5473" name="Google Shape;5473;p75"/>
            <p:cNvSpPr/>
            <p:nvPr/>
          </p:nvSpPr>
          <p:spPr>
            <a:xfrm>
              <a:off x="2709" y="3992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4" name="Google Shape;5474;p75"/>
            <p:cNvSpPr/>
            <p:nvPr/>
          </p:nvSpPr>
          <p:spPr>
            <a:xfrm>
              <a:off x="2837" y="4017"/>
              <a:ext cx="96" cy="93"/>
            </a:xfrm>
            <a:prstGeom prst="rect">
              <a:avLst/>
            </a:prstGeom>
            <a:solidFill>
              <a:srgbClr val="3333C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5" name="Google Shape;5475;p75"/>
            <p:cNvSpPr/>
            <p:nvPr/>
          </p:nvSpPr>
          <p:spPr>
            <a:xfrm>
              <a:off x="2828" y="4006"/>
              <a:ext cx="480" cy="112"/>
            </a:xfrm>
            <a:prstGeom prst="rect">
              <a:avLst/>
            </a:prstGeom>
            <a:noFill/>
            <a:ln cap="flat" cmpd="sng" w="9525">
              <a:solidFill>
                <a:srgbClr val="3333C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6" name="Google Shape;5476;p75"/>
            <p:cNvSpPr/>
            <p:nvPr/>
          </p:nvSpPr>
          <p:spPr>
            <a:xfrm>
              <a:off x="2722" y="4008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7" name="Google Shape;5477;p75"/>
            <p:cNvSpPr/>
            <p:nvPr/>
          </p:nvSpPr>
          <p:spPr>
            <a:xfrm>
              <a:off x="3320" y="4007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78" name="Google Shape;5478;p75"/>
            <p:cNvGrpSpPr/>
            <p:nvPr/>
          </p:nvGrpSpPr>
          <p:grpSpPr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5479" name="Google Shape;5479;p75"/>
              <p:cNvSpPr/>
              <p:nvPr/>
            </p:nvSpPr>
            <p:spPr>
              <a:xfrm>
                <a:off x="2775" y="3710"/>
                <a:ext cx="32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0" name="Google Shape;5480;p75"/>
              <p:cNvSpPr/>
              <p:nvPr/>
            </p:nvSpPr>
            <p:spPr>
              <a:xfrm>
                <a:off x="2759" y="3704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1" name="Google Shape;5481;p75"/>
              <p:cNvSpPr txBox="1"/>
              <p:nvPr/>
            </p:nvSpPr>
            <p:spPr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SYNACK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482" name="Google Shape;5482;p75"/>
          <p:cNvSpPr/>
          <p:nvPr/>
        </p:nvSpPr>
        <p:spPr>
          <a:xfrm>
            <a:off x="7075433" y="3679659"/>
            <a:ext cx="4652603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 responds with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TCP SYNACK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(step 2 in TCP 3-way handshake)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3" name="Google Shape;5483;p75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5484" name="Google Shape;5484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5" name="Google Shape;5485;p75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5486" name="Google Shape;5486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7" name="Google Shape;5487;p75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8" name="Google Shape;5488;p75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9" name="Google Shape;5489;p75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0" name="Google Shape;5490;p75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1" name="Google Shape;5491;p75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2" name="Google Shape;5492;p75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93" name="Google Shape;5493;p75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494" name="Google Shape;5494;p7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5" name="Google Shape;5495;p7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6" name="Google Shape;5496;p7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7" name="Google Shape;5497;p75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8" name="Google Shape;5498;p7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99" name="Google Shape;5499;p75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500" name="Google Shape;5500;p75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1" name="Google Shape;5501;p75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2" name="Google Shape;5502;p75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3" name="Google Shape;5503;p75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4" name="Google Shape;5504;p75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5" name="Google Shape;5505;p75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6" name="Google Shape;5506;p7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7" name="Google Shape;5507;p75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08" name="Google Shape;5508;p75"/>
          <p:cNvSpPr/>
          <p:nvPr/>
        </p:nvSpPr>
        <p:spPr>
          <a:xfrm>
            <a:off x="393111" y="727493"/>
            <a:ext cx="651819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life…. TCP Connection carrying HTTP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3" name="Shape 5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4" name="Google Shape;5514;p76"/>
          <p:cNvSpPr/>
          <p:nvPr/>
        </p:nvSpPr>
        <p:spPr>
          <a:xfrm>
            <a:off x="691870" y="1878292"/>
            <a:ext cx="3554412" cy="2754313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5" name="Google Shape;5515;p76"/>
          <p:cNvCxnSpPr/>
          <p:nvPr/>
        </p:nvCxnSpPr>
        <p:spPr>
          <a:xfrm flipH="1" rot="10800000">
            <a:off x="3693832" y="2949855"/>
            <a:ext cx="155575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6" name="Google Shape;5516;p76"/>
          <p:cNvCxnSpPr/>
          <p:nvPr/>
        </p:nvCxnSpPr>
        <p:spPr>
          <a:xfrm>
            <a:off x="2584170" y="3122892"/>
            <a:ext cx="695325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7" name="Google Shape;5517;p76"/>
          <p:cNvCxnSpPr/>
          <p:nvPr/>
        </p:nvCxnSpPr>
        <p:spPr>
          <a:xfrm flipH="1" rot="10800000">
            <a:off x="3843057" y="2806980"/>
            <a:ext cx="138113" cy="1428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518" name="Google Shape;5518;p76"/>
          <p:cNvCxnSpPr/>
          <p:nvPr/>
        </p:nvCxnSpPr>
        <p:spPr>
          <a:xfrm flipH="1" rot="10800000">
            <a:off x="3198532" y="3341967"/>
            <a:ext cx="512763" cy="61277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19" name="Google Shape;5519;p76"/>
          <p:cNvGrpSpPr/>
          <p:nvPr/>
        </p:nvGrpSpPr>
        <p:grpSpPr>
          <a:xfrm>
            <a:off x="3087416" y="2965438"/>
            <a:ext cx="960147" cy="436668"/>
            <a:chOff x="3668110" y="2448910"/>
            <a:chExt cx="3794234" cy="2165130"/>
          </a:xfrm>
        </p:grpSpPr>
        <p:sp>
          <p:nvSpPr>
            <p:cNvPr id="5520" name="Google Shape;5520;p76"/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1" name="Google Shape;5521;p76"/>
            <p:cNvSpPr/>
            <p:nvPr/>
          </p:nvSpPr>
          <p:spPr>
            <a:xfrm>
              <a:off x="3678620" y="2448910"/>
              <a:ext cx="3783724" cy="1324303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2" name="Google Shape;5522;p76"/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523" name="Google Shape;5523;p76"/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4" name="Google Shape;5524;p76"/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5" name="Google Shape;5525;p76"/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26" name="Google Shape;5526;p76"/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27" name="Google Shape;5527;p76"/>
          <p:cNvSpPr/>
          <p:nvPr/>
        </p:nvSpPr>
        <p:spPr>
          <a:xfrm rot="5400000">
            <a:off x="2648281" y="3003260"/>
            <a:ext cx="134168" cy="25558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28" name="Google Shape;5528;p76"/>
          <p:cNvSpPr/>
          <p:nvPr/>
        </p:nvSpPr>
        <p:spPr>
          <a:xfrm rot="5400000">
            <a:off x="3522564" y="4176324"/>
            <a:ext cx="140795" cy="179874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29" name="Google Shape;5529;p76"/>
          <p:cNvSpPr/>
          <p:nvPr/>
        </p:nvSpPr>
        <p:spPr>
          <a:xfrm rot="2603620">
            <a:off x="3123075" y="3881648"/>
            <a:ext cx="140795" cy="235527"/>
          </a:xfrm>
          <a:prstGeom prst="rect">
            <a:avLst/>
          </a:prstGeom>
          <a:gradFill>
            <a:gsLst>
              <a:gs pos="0">
                <a:srgbClr val="0000A8"/>
              </a:gs>
              <a:gs pos="50000">
                <a:srgbClr val="FFFFFF"/>
              </a:gs>
              <a:gs pos="99000">
                <a:srgbClr val="0000A8"/>
              </a:gs>
              <a:gs pos="100000">
                <a:srgbClr val="0000A8"/>
              </a:gs>
            </a:gsLst>
            <a:lin ang="0" scaled="0"/>
          </a:gradFill>
          <a:ln cap="flat" cmpd="sng" w="9525">
            <a:solidFill>
              <a:srgbClr val="008000">
                <a:alpha val="14117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530" name="Google Shape;5530;p76"/>
          <p:cNvGrpSpPr/>
          <p:nvPr/>
        </p:nvGrpSpPr>
        <p:grpSpPr>
          <a:xfrm>
            <a:off x="2647027" y="4019872"/>
            <a:ext cx="853832" cy="472456"/>
            <a:chOff x="7493876" y="2774731"/>
            <a:chExt cx="1481958" cy="894622"/>
          </a:xfrm>
        </p:grpSpPr>
        <p:sp>
          <p:nvSpPr>
            <p:cNvPr id="5531" name="Google Shape;5531;p7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2" name="Google Shape;5532;p7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33" name="Google Shape;5533;p7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34" name="Google Shape;5534;p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5" name="Google Shape;5535;p7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6" name="Google Shape;5536;p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7" name="Google Shape;5537;p7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38" name="Google Shape;5538;p76"/>
          <p:cNvGrpSpPr/>
          <p:nvPr/>
        </p:nvGrpSpPr>
        <p:grpSpPr>
          <a:xfrm>
            <a:off x="2606022" y="3858371"/>
            <a:ext cx="358775" cy="623888"/>
            <a:chOff x="4140" y="429"/>
            <a:chExt cx="1425" cy="2396"/>
          </a:xfrm>
        </p:grpSpPr>
        <p:sp>
          <p:nvSpPr>
            <p:cNvPr id="5539" name="Google Shape;5539;p7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0" name="Google Shape;5540;p76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1" name="Google Shape;5541;p7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2" name="Google Shape;5542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3" name="Google Shape;5543;p76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4" name="Google Shape;5544;p76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5545" name="Google Shape;5545;p76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6" name="Google Shape;5546;p76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47" name="Google Shape;5547;p76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8" name="Google Shape;5548;p76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5549" name="Google Shape;5549;p76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0" name="Google Shape;5550;p76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1" name="Google Shape;5551;p76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2" name="Google Shape;5552;p76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53" name="Google Shape;5553;p76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5554" name="Google Shape;5554;p76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5" name="Google Shape;5555;p76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6" name="Google Shape;5556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57" name="Google Shape;5557;p76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5558" name="Google Shape;5558;p76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9" name="Google Shape;5559;p76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60" name="Google Shape;5560;p76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1" name="Google Shape;5561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2" name="Google Shape;5562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3" name="Google Shape;5563;p76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4" name="Google Shape;5564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5" name="Google Shape;5565;p76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6" name="Google Shape;5566;p76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7" name="Google Shape;5567;p76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8" name="Google Shape;5568;p76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9" name="Google Shape;5569;p76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0" name="Google Shape;5570;p76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1" name="Google Shape;5571;p76"/>
          <p:cNvGrpSpPr/>
          <p:nvPr/>
        </p:nvGrpSpPr>
        <p:grpSpPr>
          <a:xfrm>
            <a:off x="0" y="-1181562"/>
            <a:ext cx="762000" cy="876300"/>
            <a:chOff x="177" y="729"/>
            <a:chExt cx="480" cy="552"/>
          </a:xfrm>
        </p:grpSpPr>
        <p:grpSp>
          <p:nvGrpSpPr>
            <p:cNvPr id="5572" name="Google Shape;5572;p76"/>
            <p:cNvGrpSpPr/>
            <p:nvPr/>
          </p:nvGrpSpPr>
          <p:grpSpPr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5573" name="Google Shape;5573;p76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4" name="Google Shape;5574;p76"/>
              <p:cNvSpPr txBox="1"/>
              <p:nvPr/>
            </p:nvSpPr>
            <p:spPr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DNS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75" name="Google Shape;5575;p76"/>
            <p:cNvGrpSpPr/>
            <p:nvPr/>
          </p:nvGrpSpPr>
          <p:grpSpPr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5576" name="Google Shape;5576;p76"/>
              <p:cNvGrpSpPr/>
              <p:nvPr/>
            </p:nvGrpSpPr>
            <p:grpSpPr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5577" name="Google Shape;5577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78" name="Google Shape;5578;p76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579" name="Google Shape;5579;p76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0" name="Google Shape;5580;p76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81" name="Google Shape;5581;p76"/>
            <p:cNvGrpSpPr/>
            <p:nvPr/>
          </p:nvGrpSpPr>
          <p:grpSpPr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5582" name="Google Shape;5582;p76"/>
              <p:cNvGrpSpPr/>
              <p:nvPr/>
            </p:nvGrpSpPr>
            <p:grpSpPr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5583" name="Google Shape;5583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4" name="Google Shape;5584;p76"/>
                <p:cNvSpPr txBox="1"/>
                <p:nvPr/>
              </p:nvSpPr>
              <p:spPr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DNS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585" name="Google Shape;5585;p76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5586" name="Google Shape;5586;p76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87" name="Google Shape;5587;p76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588" name="Google Shape;5588;p76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589" name="Google Shape;5589;p76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0" name="Google Shape;5590;p76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1" name="Google Shape;5591;p76"/>
            <p:cNvSpPr/>
            <p:nvPr/>
          </p:nvSpPr>
          <p:spPr>
            <a:xfrm>
              <a:off x="393" y="729"/>
              <a:ext cx="240" cy="552"/>
            </a:xfrm>
            <a:prstGeom prst="downArrow">
              <a:avLst>
                <a:gd fmla="val 54167" name="adj1"/>
                <a:gd fmla="val 36928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92" name="Google Shape;5592;p76"/>
          <p:cNvSpPr/>
          <p:nvPr/>
        </p:nvSpPr>
        <p:spPr>
          <a:xfrm>
            <a:off x="4781673" y="1792392"/>
            <a:ext cx="3486028" cy="2590938"/>
          </a:xfrm>
          <a:custGeom>
            <a:rect b="b" l="l" r="r" t="t"/>
            <a:pathLst>
              <a:path extrusionOk="0" h="9973" w="10000">
                <a:moveTo>
                  <a:pt x="334" y="2010"/>
                </a:moveTo>
                <a:cubicBezTo>
                  <a:pt x="-90" y="2671"/>
                  <a:pt x="-7" y="4166"/>
                  <a:pt x="38" y="4952"/>
                </a:cubicBezTo>
                <a:cubicBezTo>
                  <a:pt x="83" y="5738"/>
                  <a:pt x="308" y="6246"/>
                  <a:pt x="608" y="6726"/>
                </a:cubicBezTo>
                <a:cubicBezTo>
                  <a:pt x="906" y="7207"/>
                  <a:pt x="1176" y="7528"/>
                  <a:pt x="1830" y="7834"/>
                </a:cubicBezTo>
                <a:cubicBezTo>
                  <a:pt x="2484" y="8140"/>
                  <a:pt x="3678" y="8218"/>
                  <a:pt x="4532" y="8562"/>
                </a:cubicBezTo>
                <a:cubicBezTo>
                  <a:pt x="5384" y="8905"/>
                  <a:pt x="6078" y="9738"/>
                  <a:pt x="6946" y="9897"/>
                </a:cubicBezTo>
                <a:cubicBezTo>
                  <a:pt x="7814" y="10056"/>
                  <a:pt x="9200" y="9984"/>
                  <a:pt x="9743" y="9519"/>
                </a:cubicBezTo>
                <a:cubicBezTo>
                  <a:pt x="10214" y="8840"/>
                  <a:pt x="9709" y="6896"/>
                  <a:pt x="9752" y="5816"/>
                </a:cubicBezTo>
                <a:cubicBezTo>
                  <a:pt x="9796" y="4736"/>
                  <a:pt x="9959" y="3695"/>
                  <a:pt x="10000" y="3042"/>
                </a:cubicBezTo>
                <a:cubicBezTo>
                  <a:pt x="9911" y="2184"/>
                  <a:pt x="9932" y="1181"/>
                  <a:pt x="9226" y="676"/>
                </a:cubicBezTo>
                <a:cubicBezTo>
                  <a:pt x="8522" y="170"/>
                  <a:pt x="6876" y="-44"/>
                  <a:pt x="5768" y="7"/>
                </a:cubicBezTo>
                <a:cubicBezTo>
                  <a:pt x="4662" y="58"/>
                  <a:pt x="3493" y="270"/>
                  <a:pt x="2580" y="982"/>
                </a:cubicBezTo>
                <a:cubicBezTo>
                  <a:pt x="1535" y="1383"/>
                  <a:pt x="757" y="1348"/>
                  <a:pt x="334" y="2010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3" name="Google Shape;5593;p76"/>
          <p:cNvSpPr txBox="1"/>
          <p:nvPr/>
        </p:nvSpPr>
        <p:spPr>
          <a:xfrm>
            <a:off x="4838700" y="2566706"/>
            <a:ext cx="181133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Comcast network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68.80.0.0/13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94" name="Google Shape;5594;p76"/>
          <p:cNvCxnSpPr/>
          <p:nvPr/>
        </p:nvCxnSpPr>
        <p:spPr>
          <a:xfrm flipH="1" rot="10800000">
            <a:off x="3670020" y="3535642"/>
            <a:ext cx="1819275" cy="7334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595" name="Google Shape;5595;p76"/>
          <p:cNvGrpSpPr/>
          <p:nvPr/>
        </p:nvGrpSpPr>
        <p:grpSpPr>
          <a:xfrm flipH="1">
            <a:off x="5635438" y="3627064"/>
            <a:ext cx="400050" cy="152400"/>
            <a:chOff x="3228" y="1776"/>
            <a:chExt cx="252" cy="96"/>
          </a:xfrm>
        </p:grpSpPr>
        <p:cxnSp>
          <p:nvCxnSpPr>
            <p:cNvPr id="5596" name="Google Shape;5596;p76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97" name="Google Shape;5597;p76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598" name="Google Shape;5598;p76"/>
          <p:cNvGrpSpPr/>
          <p:nvPr/>
        </p:nvGrpSpPr>
        <p:grpSpPr>
          <a:xfrm rot="10800000">
            <a:off x="5787838" y="3103189"/>
            <a:ext cx="400050" cy="152400"/>
            <a:chOff x="3228" y="1776"/>
            <a:chExt cx="252" cy="96"/>
          </a:xfrm>
        </p:grpSpPr>
        <p:cxnSp>
          <p:nvCxnSpPr>
            <p:cNvPr id="5599" name="Google Shape;5599;p76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00" name="Google Shape;5600;p76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601" name="Google Shape;5601;p76"/>
          <p:cNvGrpSpPr/>
          <p:nvPr/>
        </p:nvGrpSpPr>
        <p:grpSpPr>
          <a:xfrm>
            <a:off x="5174932" y="3229968"/>
            <a:ext cx="853832" cy="472456"/>
            <a:chOff x="7493876" y="2774731"/>
            <a:chExt cx="1481958" cy="894622"/>
          </a:xfrm>
        </p:grpSpPr>
        <p:sp>
          <p:nvSpPr>
            <p:cNvPr id="5602" name="Google Shape;5602;p7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3" name="Google Shape;5603;p7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4" name="Google Shape;5604;p7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05" name="Google Shape;5605;p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6" name="Google Shape;5606;p7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7" name="Google Shape;5607;p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8" name="Google Shape;5608;p7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09" name="Google Shape;5609;p76"/>
          <p:cNvSpPr/>
          <p:nvPr/>
        </p:nvSpPr>
        <p:spPr>
          <a:xfrm>
            <a:off x="915707" y="4764367"/>
            <a:ext cx="6419850" cy="1620838"/>
          </a:xfrm>
          <a:custGeom>
            <a:rect b="b" l="l" r="r" t="t"/>
            <a:pathLst>
              <a:path extrusionOk="0" h="958" w="2406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gradFill>
            <a:gsLst>
              <a:gs pos="0">
                <a:srgbClr val="9CE0FA"/>
              </a:gs>
              <a:gs pos="65000">
                <a:schemeClr val="lt1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0" name="Google Shape;5610;p76"/>
          <p:cNvCxnSpPr/>
          <p:nvPr/>
        </p:nvCxnSpPr>
        <p:spPr>
          <a:xfrm flipH="1" rot="10800000">
            <a:off x="4306607" y="3692805"/>
            <a:ext cx="1174750" cy="1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1" name="Google Shape;5611;p76"/>
          <p:cNvCxnSpPr/>
          <p:nvPr/>
        </p:nvCxnSpPr>
        <p:spPr>
          <a:xfrm flipH="1" rot="10800000">
            <a:off x="2885795" y="5512080"/>
            <a:ext cx="942975" cy="15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12" name="Google Shape;5612;p76"/>
          <p:cNvSpPr txBox="1"/>
          <p:nvPr/>
        </p:nvSpPr>
        <p:spPr>
          <a:xfrm>
            <a:off x="1798357" y="5904192"/>
            <a:ext cx="1595438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64.233.169.105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3" name="Google Shape;5613;p76"/>
          <p:cNvSpPr txBox="1"/>
          <p:nvPr/>
        </p:nvSpPr>
        <p:spPr>
          <a:xfrm>
            <a:off x="1779307" y="5648605"/>
            <a:ext cx="190629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web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4" name="Google Shape;5614;p76"/>
          <p:cNvGrpSpPr/>
          <p:nvPr/>
        </p:nvGrpSpPr>
        <p:grpSpPr>
          <a:xfrm>
            <a:off x="3765270" y="5718455"/>
            <a:ext cx="295275" cy="114300"/>
            <a:chOff x="3228" y="1776"/>
            <a:chExt cx="252" cy="96"/>
          </a:xfrm>
        </p:grpSpPr>
        <p:cxnSp>
          <p:nvCxnSpPr>
            <p:cNvPr id="5615" name="Google Shape;5615;p76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6" name="Google Shape;5616;p76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617" name="Google Shape;5617;p76"/>
          <p:cNvGrpSpPr/>
          <p:nvPr/>
        </p:nvGrpSpPr>
        <p:grpSpPr>
          <a:xfrm flipH="1">
            <a:off x="4403445" y="5718455"/>
            <a:ext cx="295275" cy="114300"/>
            <a:chOff x="3228" y="1776"/>
            <a:chExt cx="252" cy="96"/>
          </a:xfrm>
        </p:grpSpPr>
        <p:cxnSp>
          <p:nvCxnSpPr>
            <p:cNvPr id="5618" name="Google Shape;5618;p76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19" name="Google Shape;5619;p76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620" name="Google Shape;5620;p76"/>
          <p:cNvGrpSpPr/>
          <p:nvPr/>
        </p:nvGrpSpPr>
        <p:grpSpPr>
          <a:xfrm rot="10800000">
            <a:off x="4608232" y="5423180"/>
            <a:ext cx="295275" cy="114300"/>
            <a:chOff x="3228" y="1776"/>
            <a:chExt cx="252" cy="96"/>
          </a:xfrm>
        </p:grpSpPr>
        <p:cxnSp>
          <p:nvCxnSpPr>
            <p:cNvPr id="5621" name="Google Shape;5621;p76"/>
            <p:cNvCxnSpPr/>
            <p:nvPr/>
          </p:nvCxnSpPr>
          <p:spPr>
            <a:xfrm flipH="1" rot="10800000">
              <a:off x="3339" y="1776"/>
              <a:ext cx="141" cy="5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22" name="Google Shape;5622;p76"/>
            <p:cNvCxnSpPr/>
            <p:nvPr/>
          </p:nvCxnSpPr>
          <p:spPr>
            <a:xfrm flipH="1" rot="10800000">
              <a:off x="3228" y="1833"/>
              <a:ext cx="102" cy="39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grpSp>
        <p:nvGrpSpPr>
          <p:cNvPr id="5623" name="Google Shape;5623;p76"/>
          <p:cNvGrpSpPr/>
          <p:nvPr/>
        </p:nvGrpSpPr>
        <p:grpSpPr>
          <a:xfrm>
            <a:off x="3885507" y="5310841"/>
            <a:ext cx="809010" cy="502026"/>
            <a:chOff x="7493876" y="2774731"/>
            <a:chExt cx="1481958" cy="894622"/>
          </a:xfrm>
        </p:grpSpPr>
        <p:sp>
          <p:nvSpPr>
            <p:cNvPr id="5624" name="Google Shape;5624;p76"/>
            <p:cNvSpPr/>
            <p:nvPr/>
          </p:nvSpPr>
          <p:spPr>
            <a:xfrm>
              <a:off x="7493876" y="3084399"/>
              <a:ext cx="1481958" cy="584954"/>
            </a:xfrm>
            <a:custGeom>
              <a:rect b="b" l="l" r="r" t="t"/>
              <a:pathLst>
                <a:path extrusionOk="0" h="3099826" w="8166683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5" name="Google Shape;5625;p76"/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6" name="Google Shape;5626;p76"/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627" name="Google Shape;5627;p76"/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rect b="b" l="l" r="r" t="t"/>
                <a:pathLst>
                  <a:path extrusionOk="0" h="1049866" w="467301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8" name="Google Shape;5628;p76"/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rect b="b" l="l" r="r" t="t"/>
                <a:pathLst>
                  <a:path extrusionOk="0" h="903890" w="1744718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9" name="Google Shape;5629;p76"/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rect b="b" l="l" r="r" t="t"/>
                <a:pathLst>
                  <a:path extrusionOk="0" h="893380" w="1713187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0" name="Google Shape;5630;p76"/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rect b="b" l="l" r="r" t="t"/>
                <a:pathLst>
                  <a:path extrusionOk="0" h="1418896" w="3725019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31" name="Google Shape;5631;p76"/>
          <p:cNvGrpSpPr/>
          <p:nvPr/>
        </p:nvGrpSpPr>
        <p:grpSpPr>
          <a:xfrm>
            <a:off x="2703232" y="5072342"/>
            <a:ext cx="358775" cy="623888"/>
            <a:chOff x="4140" y="429"/>
            <a:chExt cx="1425" cy="2396"/>
          </a:xfrm>
        </p:grpSpPr>
        <p:sp>
          <p:nvSpPr>
            <p:cNvPr id="5632" name="Google Shape;5632;p7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3" name="Google Shape;5633;p76"/>
            <p:cNvSpPr/>
            <p:nvPr/>
          </p:nvSpPr>
          <p:spPr>
            <a:xfrm>
              <a:off x="4203" y="429"/>
              <a:ext cx="1053" cy="2286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4" name="Google Shape;5634;p7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5" name="Google Shape;5635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6" name="Google Shape;5636;p76"/>
            <p:cNvSpPr/>
            <p:nvPr/>
          </p:nvSpPr>
          <p:spPr>
            <a:xfrm>
              <a:off x="4209" y="691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7" name="Google Shape;5637;p76"/>
            <p:cNvGrpSpPr/>
            <p:nvPr/>
          </p:nvGrpSpPr>
          <p:grpSpPr>
            <a:xfrm>
              <a:off x="4751" y="667"/>
              <a:ext cx="580" cy="146"/>
              <a:chOff x="617" y="2567"/>
              <a:chExt cx="724" cy="140"/>
            </a:xfrm>
          </p:grpSpPr>
          <p:sp>
            <p:nvSpPr>
              <p:cNvPr id="5638" name="Google Shape;5638;p76"/>
              <p:cNvSpPr/>
              <p:nvPr/>
            </p:nvSpPr>
            <p:spPr>
              <a:xfrm>
                <a:off x="617" y="2567"/>
                <a:ext cx="724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76"/>
              <p:cNvSpPr/>
              <p:nvPr/>
            </p:nvSpPr>
            <p:spPr>
              <a:xfrm>
                <a:off x="633" y="2584"/>
                <a:ext cx="692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0" name="Google Shape;5640;p76"/>
            <p:cNvSpPr/>
            <p:nvPr/>
          </p:nvSpPr>
          <p:spPr>
            <a:xfrm>
              <a:off x="4222" y="1020"/>
              <a:ext cx="599" cy="43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1" name="Google Shape;5641;p76"/>
            <p:cNvGrpSpPr/>
            <p:nvPr/>
          </p:nvGrpSpPr>
          <p:grpSpPr>
            <a:xfrm>
              <a:off x="4745" y="996"/>
              <a:ext cx="580" cy="134"/>
              <a:chOff x="612" y="2570"/>
              <a:chExt cx="724" cy="139"/>
            </a:xfrm>
          </p:grpSpPr>
          <p:sp>
            <p:nvSpPr>
              <p:cNvPr id="5642" name="Google Shape;5642;p76"/>
              <p:cNvSpPr/>
              <p:nvPr/>
            </p:nvSpPr>
            <p:spPr>
              <a:xfrm>
                <a:off x="612" y="2570"/>
                <a:ext cx="724" cy="13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3" name="Google Shape;5643;p76"/>
              <p:cNvSpPr/>
              <p:nvPr/>
            </p:nvSpPr>
            <p:spPr>
              <a:xfrm>
                <a:off x="628" y="2589"/>
                <a:ext cx="692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4" name="Google Shape;5644;p76"/>
            <p:cNvSpPr/>
            <p:nvPr/>
          </p:nvSpPr>
          <p:spPr>
            <a:xfrm>
              <a:off x="4216" y="1356"/>
              <a:ext cx="599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76"/>
            <p:cNvSpPr/>
            <p:nvPr/>
          </p:nvSpPr>
          <p:spPr>
            <a:xfrm>
              <a:off x="4228" y="1654"/>
              <a:ext cx="593" cy="49"/>
            </a:xfrm>
            <a:prstGeom prst="rect">
              <a:avLst/>
            </a:pr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6" name="Google Shape;5646;p76"/>
            <p:cNvGrpSpPr/>
            <p:nvPr/>
          </p:nvGrpSpPr>
          <p:grpSpPr>
            <a:xfrm>
              <a:off x="4733" y="1636"/>
              <a:ext cx="586" cy="140"/>
              <a:chOff x="611" y="2576"/>
              <a:chExt cx="730" cy="129"/>
            </a:xfrm>
          </p:grpSpPr>
          <p:sp>
            <p:nvSpPr>
              <p:cNvPr id="5647" name="Google Shape;5647;p76"/>
              <p:cNvSpPr/>
              <p:nvPr/>
            </p:nvSpPr>
            <p:spPr>
              <a:xfrm>
                <a:off x="611" y="2576"/>
                <a:ext cx="730" cy="129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8" name="Google Shape;5648;p76"/>
              <p:cNvSpPr/>
              <p:nvPr/>
            </p:nvSpPr>
            <p:spPr>
              <a:xfrm>
                <a:off x="627" y="2588"/>
                <a:ext cx="699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9" name="Google Shape;5649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0" name="Google Shape;5650;p76"/>
            <p:cNvGrpSpPr/>
            <p:nvPr/>
          </p:nvGrpSpPr>
          <p:grpSpPr>
            <a:xfrm>
              <a:off x="4739" y="1325"/>
              <a:ext cx="580" cy="140"/>
              <a:chOff x="614" y="2566"/>
              <a:chExt cx="723" cy="140"/>
            </a:xfrm>
          </p:grpSpPr>
          <p:sp>
            <p:nvSpPr>
              <p:cNvPr id="5651" name="Google Shape;5651;p76"/>
              <p:cNvSpPr/>
              <p:nvPr/>
            </p:nvSpPr>
            <p:spPr>
              <a:xfrm>
                <a:off x="614" y="2566"/>
                <a:ext cx="723" cy="140"/>
              </a:xfrm>
              <a:prstGeom prst="roundRect">
                <a:avLst>
                  <a:gd fmla="val 50000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2" name="Google Shape;5652;p76"/>
              <p:cNvSpPr/>
              <p:nvPr/>
            </p:nvSpPr>
            <p:spPr>
              <a:xfrm>
                <a:off x="630" y="2585"/>
                <a:ext cx="691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3" name="Google Shape;5653;p76"/>
            <p:cNvSpPr/>
            <p:nvPr/>
          </p:nvSpPr>
          <p:spPr>
            <a:xfrm>
              <a:off x="5250" y="429"/>
              <a:ext cx="69" cy="2286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4" name="Google Shape;5654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5" name="Google Shape;5655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6" name="Google Shape;5656;p76"/>
            <p:cNvSpPr/>
            <p:nvPr/>
          </p:nvSpPr>
          <p:spPr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76"/>
            <p:cNvSpPr/>
            <p:nvPr/>
          </p:nvSpPr>
          <p:spPr>
            <a:xfrm>
              <a:off x="4140" y="2679"/>
              <a:ext cx="1198" cy="146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76"/>
            <p:cNvSpPr/>
            <p:nvPr/>
          </p:nvSpPr>
          <p:spPr>
            <a:xfrm>
              <a:off x="4203" y="2709"/>
              <a:ext cx="1072" cy="85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76"/>
            <p:cNvSpPr/>
            <p:nvPr/>
          </p:nvSpPr>
          <p:spPr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1" name="Google Shape;5661;p76"/>
            <p:cNvSpPr/>
            <p:nvPr/>
          </p:nvSpPr>
          <p:spPr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2" name="Google Shape;5662;p76"/>
            <p:cNvSpPr/>
            <p:nvPr/>
          </p:nvSpPr>
          <p:spPr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3" name="Google Shape;5663;p76"/>
            <p:cNvSpPr/>
            <p:nvPr/>
          </p:nvSpPr>
          <p:spPr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64" name="Google Shape;5664;p76"/>
          <p:cNvGrpSpPr/>
          <p:nvPr/>
        </p:nvGrpSpPr>
        <p:grpSpPr>
          <a:xfrm>
            <a:off x="1323975" y="1595438"/>
            <a:ext cx="976312" cy="1460500"/>
            <a:chOff x="651" y="681"/>
            <a:chExt cx="615" cy="920"/>
          </a:xfrm>
        </p:grpSpPr>
        <p:sp>
          <p:nvSpPr>
            <p:cNvPr id="5665" name="Google Shape;5665;p76"/>
            <p:cNvSpPr/>
            <p:nvPr/>
          </p:nvSpPr>
          <p:spPr>
            <a:xfrm>
              <a:off x="662" y="698"/>
              <a:ext cx="604" cy="903"/>
            </a:xfrm>
            <a:custGeom>
              <a:rect b="b" l="l" r="r" t="t"/>
              <a:pathLst>
                <a:path extrusionOk="0" h="10000" w="10000">
                  <a:moveTo>
                    <a:pt x="8212" y="0"/>
                  </a:moveTo>
                  <a:lnTo>
                    <a:pt x="10000" y="10000"/>
                  </a:lnTo>
                  <a:lnTo>
                    <a:pt x="0" y="8726"/>
                  </a:lnTo>
                  <a:lnTo>
                    <a:pt x="7951" y="8723"/>
                  </a:lnTo>
                  <a:lnTo>
                    <a:pt x="8212" y="0"/>
                  </a:ln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100000">
                  <a:srgbClr val="FFFFFF">
                    <a:alpha val="76862"/>
                  </a:srgbClr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6" name="Google Shape;5666;p76"/>
            <p:cNvGrpSpPr/>
            <p:nvPr/>
          </p:nvGrpSpPr>
          <p:grpSpPr>
            <a:xfrm>
              <a:off x="651" y="681"/>
              <a:ext cx="500" cy="834"/>
              <a:chOff x="569" y="2954"/>
              <a:chExt cx="500" cy="834"/>
            </a:xfrm>
          </p:grpSpPr>
          <p:sp>
            <p:nvSpPr>
              <p:cNvPr id="5667" name="Google Shape;5667;p76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8" name="Google Shape;5668;p76"/>
              <p:cNvSpPr txBox="1"/>
              <p:nvPr/>
            </p:nvSpPr>
            <p:spPr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669" name="Google Shape;5669;p76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0" name="Google Shape;5670;p76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1" name="Google Shape;5671;p76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2" name="Google Shape;5672;p76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673" name="Google Shape;5673;p76"/>
          <p:cNvGrpSpPr/>
          <p:nvPr/>
        </p:nvGrpSpPr>
        <p:grpSpPr>
          <a:xfrm>
            <a:off x="1751013" y="4270375"/>
            <a:ext cx="973137" cy="1416050"/>
            <a:chOff x="4000" y="1895"/>
            <a:chExt cx="613" cy="892"/>
          </a:xfrm>
        </p:grpSpPr>
        <p:sp>
          <p:nvSpPr>
            <p:cNvPr id="5674" name="Google Shape;5674;p76"/>
            <p:cNvSpPr/>
            <p:nvPr/>
          </p:nvSpPr>
          <p:spPr>
            <a:xfrm>
              <a:off x="4011" y="1912"/>
              <a:ext cx="602" cy="875"/>
            </a:xfrm>
            <a:custGeom>
              <a:rect b="b" l="l" r="r" t="t"/>
              <a:pathLst>
                <a:path extrusionOk="0" h="10000" w="10000">
                  <a:moveTo>
                    <a:pt x="8239" y="0"/>
                  </a:moveTo>
                  <a:cubicBezTo>
                    <a:pt x="8793" y="2137"/>
                    <a:pt x="8981" y="4731"/>
                    <a:pt x="9900" y="6411"/>
                  </a:cubicBezTo>
                  <a:cubicBezTo>
                    <a:pt x="10055" y="7271"/>
                    <a:pt x="9844" y="9139"/>
                    <a:pt x="10000" y="10000"/>
                  </a:cubicBezTo>
                  <a:cubicBezTo>
                    <a:pt x="6733" y="9577"/>
                    <a:pt x="3333" y="9337"/>
                    <a:pt x="0" y="9005"/>
                  </a:cubicBezTo>
                  <a:lnTo>
                    <a:pt x="7575" y="8572"/>
                  </a:lnTo>
                  <a:cubicBezTo>
                    <a:pt x="7797" y="5714"/>
                    <a:pt x="8017" y="2858"/>
                    <a:pt x="8239" y="0"/>
                  </a:cubicBezTo>
                  <a:close/>
                </a:path>
              </a:pathLst>
            </a:custGeom>
            <a:gradFill>
              <a:gsLst>
                <a:gs pos="0">
                  <a:srgbClr val="7F7F7F"/>
                </a:gs>
                <a:gs pos="99000">
                  <a:srgbClr val="FFFFFF">
                    <a:alpha val="81176"/>
                  </a:srgbClr>
                </a:gs>
                <a:gs pos="100000">
                  <a:srgbClr val="FFFFFF">
                    <a:alpha val="81176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5" name="Google Shape;5675;p76"/>
            <p:cNvGrpSpPr/>
            <p:nvPr/>
          </p:nvGrpSpPr>
          <p:grpSpPr>
            <a:xfrm>
              <a:off x="4000" y="1895"/>
              <a:ext cx="500" cy="834"/>
              <a:chOff x="569" y="2954"/>
              <a:chExt cx="500" cy="834"/>
            </a:xfrm>
          </p:grpSpPr>
          <p:sp>
            <p:nvSpPr>
              <p:cNvPr id="5676" name="Google Shape;5676;p76"/>
              <p:cNvSpPr/>
              <p:nvPr/>
            </p:nvSpPr>
            <p:spPr>
              <a:xfrm>
                <a:off x="576" y="2973"/>
                <a:ext cx="493" cy="79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bl" dir="189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7" name="Google Shape;5677;p76"/>
              <p:cNvSpPr txBox="1"/>
              <p:nvPr/>
            </p:nvSpPr>
            <p:spPr>
              <a:xfrm>
                <a:off x="606" y="2954"/>
                <a:ext cx="453" cy="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TCP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Eth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Phy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678" name="Google Shape;5678;p76"/>
              <p:cNvCxnSpPr/>
              <p:nvPr/>
            </p:nvCxnSpPr>
            <p:spPr>
              <a:xfrm>
                <a:off x="578" y="3130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79" name="Google Shape;5679;p76"/>
              <p:cNvCxnSpPr/>
              <p:nvPr/>
            </p:nvCxnSpPr>
            <p:spPr>
              <a:xfrm>
                <a:off x="575" y="3289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0" name="Google Shape;5680;p76"/>
              <p:cNvCxnSpPr/>
              <p:nvPr/>
            </p:nvCxnSpPr>
            <p:spPr>
              <a:xfrm>
                <a:off x="572" y="3448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5681" name="Google Shape;5681;p76"/>
              <p:cNvCxnSpPr/>
              <p:nvPr/>
            </p:nvCxnSpPr>
            <p:spPr>
              <a:xfrm>
                <a:off x="569" y="3607"/>
                <a:ext cx="489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5682" name="Google Shape;5682;p76"/>
          <p:cNvGrpSpPr/>
          <p:nvPr/>
        </p:nvGrpSpPr>
        <p:grpSpPr>
          <a:xfrm>
            <a:off x="1946552" y="2678242"/>
            <a:ext cx="913139" cy="665131"/>
            <a:chOff x="7455987" y="2414528"/>
            <a:chExt cx="511700" cy="327647"/>
          </a:xfrm>
        </p:grpSpPr>
        <p:pic>
          <p:nvPicPr>
            <p:cNvPr descr="laptop_keyboard" id="5683" name="Google Shape;5683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9064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4" name="Google Shape;5684;p76"/>
            <p:cNvSpPr/>
            <p:nvPr/>
          </p:nvSpPr>
          <p:spPr>
            <a:xfrm>
              <a:off x="7603304" y="2420984"/>
              <a:ext cx="351919" cy="208167"/>
            </a:xfrm>
            <a:custGeom>
              <a:rect b="b" l="l" r="r" t="t"/>
              <a:pathLst>
                <a:path extrusionOk="0" h="2442" w="298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screen" id="5685" name="Google Shape;5685;p7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6" name="Google Shape;5686;p76"/>
            <p:cNvSpPr/>
            <p:nvPr/>
          </p:nvSpPr>
          <p:spPr>
            <a:xfrm>
              <a:off x="7667378" y="2414843"/>
              <a:ext cx="298167" cy="38736"/>
            </a:xfrm>
            <a:custGeom>
              <a:rect b="b" l="l" r="r" t="t"/>
              <a:pathLst>
                <a:path extrusionOk="0" h="455" w="2528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7" name="Google Shape;5687;p76"/>
            <p:cNvSpPr/>
            <p:nvPr/>
          </p:nvSpPr>
          <p:spPr>
            <a:xfrm>
              <a:off x="7600188" y="2414528"/>
              <a:ext cx="82770" cy="161243"/>
            </a:xfrm>
            <a:custGeom>
              <a:rect b="b" l="l" r="r" t="t"/>
              <a:pathLst>
                <a:path extrusionOk="0" h="1893" w="702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8" name="Google Shape;5688;p76"/>
            <p:cNvSpPr/>
            <p:nvPr/>
          </p:nvSpPr>
          <p:spPr>
            <a:xfrm>
              <a:off x="7874205" y="2443344"/>
              <a:ext cx="89197" cy="186122"/>
            </a:xfrm>
            <a:custGeom>
              <a:rect b="b" l="l" r="r" t="t"/>
              <a:pathLst>
                <a:path extrusionOk="0" h="2184" w="756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9" name="Google Shape;5689;p76"/>
            <p:cNvSpPr/>
            <p:nvPr/>
          </p:nvSpPr>
          <p:spPr>
            <a:xfrm>
              <a:off x="7599214" y="2567582"/>
              <a:ext cx="327185" cy="62828"/>
            </a:xfrm>
            <a:custGeom>
              <a:rect b="b" l="l" r="r" t="t"/>
              <a:pathLst>
                <a:path extrusionOk="0" h="738" w="2773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0" name="Google Shape;5690;p76"/>
            <p:cNvSpPr/>
            <p:nvPr/>
          </p:nvSpPr>
          <p:spPr>
            <a:xfrm>
              <a:off x="7884138" y="2444918"/>
              <a:ext cx="83549" cy="186909"/>
            </a:xfrm>
            <a:custGeom>
              <a:rect b="b" l="l" r="r" t="t"/>
              <a:pathLst>
                <a:path extrusionOk="0" h="1659" w="637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1" name="Google Shape;5691;p76"/>
            <p:cNvSpPr/>
            <p:nvPr/>
          </p:nvSpPr>
          <p:spPr>
            <a:xfrm>
              <a:off x="7599603" y="2575928"/>
              <a:ext cx="290961" cy="62041"/>
            </a:xfrm>
            <a:custGeom>
              <a:rect b="b" l="l" r="r" t="t"/>
              <a:pathLst>
                <a:path extrusionOk="0" h="550" w="2216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92" name="Google Shape;5692;p76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5693" name="Google Shape;5693;p76"/>
              <p:cNvSpPr/>
              <p:nvPr/>
            </p:nvSpPr>
            <p:spPr>
              <a:xfrm>
                <a:off x="1740" y="2642"/>
                <a:ext cx="752" cy="327"/>
              </a:xfrm>
              <a:custGeom>
                <a:rect b="b" l="l" r="r" t="t"/>
                <a:pathLst>
                  <a:path extrusionOk="0" h="327" w="752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4" name="Google Shape;5694;p76"/>
              <p:cNvSpPr/>
              <p:nvPr/>
            </p:nvSpPr>
            <p:spPr>
              <a:xfrm>
                <a:off x="1754" y="2649"/>
                <a:ext cx="726" cy="311"/>
              </a:xfrm>
              <a:custGeom>
                <a:rect b="b" l="l" r="r" t="t"/>
                <a:pathLst>
                  <a:path extrusionOk="0" h="311" w="726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5" name="Google Shape;5695;p76"/>
              <p:cNvSpPr/>
              <p:nvPr/>
            </p:nvSpPr>
            <p:spPr>
              <a:xfrm>
                <a:off x="1808" y="2770"/>
                <a:ext cx="258" cy="100"/>
              </a:xfrm>
              <a:custGeom>
                <a:rect b="b" l="l" r="r" t="t"/>
                <a:pathLst>
                  <a:path extrusionOk="0" h="100" w="258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6" name="Google Shape;5696;p76"/>
              <p:cNvSpPr/>
              <p:nvPr/>
            </p:nvSpPr>
            <p:spPr>
              <a:xfrm>
                <a:off x="1799" y="2816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7" name="Google Shape;5697;p76"/>
              <p:cNvSpPr/>
              <p:nvPr/>
            </p:nvSpPr>
            <p:spPr>
              <a:xfrm>
                <a:off x="2020" y="2834"/>
                <a:ext cx="258" cy="102"/>
              </a:xfrm>
              <a:custGeom>
                <a:rect b="b" l="l" r="r" t="t"/>
                <a:pathLst>
                  <a:path extrusionOk="0" h="102" w="258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8" name="Google Shape;5698;p76"/>
              <p:cNvSpPr/>
              <p:nvPr/>
            </p:nvSpPr>
            <p:spPr>
              <a:xfrm>
                <a:off x="2011" y="2882"/>
                <a:ext cx="194" cy="63"/>
              </a:xfrm>
              <a:custGeom>
                <a:rect b="b" l="l" r="r" t="t"/>
                <a:pathLst>
                  <a:path extrusionOk="0" h="63" w="194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699" name="Google Shape;5699;p76"/>
            <p:cNvSpPr/>
            <p:nvPr/>
          </p:nvSpPr>
          <p:spPr>
            <a:xfrm>
              <a:off x="7763780" y="2647731"/>
              <a:ext cx="119578" cy="80936"/>
            </a:xfrm>
            <a:custGeom>
              <a:rect b="b" l="l" r="r" t="t"/>
              <a:pathLst>
                <a:path extrusionOk="0" h="792" w="99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0" name="Google Shape;5700;p76"/>
            <p:cNvSpPr/>
            <p:nvPr/>
          </p:nvSpPr>
          <p:spPr>
            <a:xfrm>
              <a:off x="7458602" y="2654187"/>
              <a:ext cx="305957" cy="73850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1" name="Google Shape;5701;p76"/>
            <p:cNvSpPr/>
            <p:nvPr/>
          </p:nvSpPr>
          <p:spPr>
            <a:xfrm>
              <a:off x="7458797" y="2640645"/>
              <a:ext cx="3311" cy="14959"/>
            </a:xfrm>
            <a:custGeom>
              <a:rect b="b" l="l" r="r" t="t"/>
              <a:pathLst>
                <a:path extrusionOk="0" h="147" w="26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2" name="Google Shape;5702;p76"/>
            <p:cNvSpPr/>
            <p:nvPr/>
          </p:nvSpPr>
          <p:spPr>
            <a:xfrm>
              <a:off x="7458992" y="2579707"/>
              <a:ext cx="142170" cy="61883"/>
            </a:xfrm>
            <a:custGeom>
              <a:rect b="b" l="l" r="r" t="t"/>
              <a:pathLst>
                <a:path extrusionOk="0" h="606" w="117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3" name="Google Shape;5703;p76"/>
            <p:cNvSpPr/>
            <p:nvPr/>
          </p:nvSpPr>
          <p:spPr>
            <a:xfrm>
              <a:off x="7468535" y="2643795"/>
              <a:ext cx="290182" cy="71016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4" name="Google Shape;5704;p76"/>
            <p:cNvSpPr/>
            <p:nvPr/>
          </p:nvSpPr>
          <p:spPr>
            <a:xfrm flipH="1" rot="10800000">
              <a:off x="7758327" y="2638756"/>
              <a:ext cx="118410" cy="73535"/>
            </a:xfrm>
            <a:custGeom>
              <a:rect b="b" l="l" r="r" t="t"/>
              <a:pathLst>
                <a:path extrusionOk="0" h="723" w="2532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5" name="Google Shape;5705;p76"/>
          <p:cNvGrpSpPr/>
          <p:nvPr/>
        </p:nvGrpSpPr>
        <p:grpSpPr>
          <a:xfrm>
            <a:off x="544513" y="1574800"/>
            <a:ext cx="515937" cy="333375"/>
            <a:chOff x="328" y="678"/>
            <a:chExt cx="325" cy="210"/>
          </a:xfrm>
        </p:grpSpPr>
        <p:grpSp>
          <p:nvGrpSpPr>
            <p:cNvPr id="5706" name="Google Shape;5706;p76"/>
            <p:cNvGrpSpPr/>
            <p:nvPr/>
          </p:nvGrpSpPr>
          <p:grpSpPr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5707" name="Google Shape;5707;p76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8" name="Google Shape;5708;p76"/>
              <p:cNvSpPr txBox="1"/>
              <p:nvPr/>
            </p:nvSpPr>
            <p:spPr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9" name="Google Shape;5709;p76"/>
            <p:cNvSpPr/>
            <p:nvPr/>
          </p:nvSpPr>
          <p:spPr>
            <a:xfrm>
              <a:off x="396" y="678"/>
              <a:ext cx="240" cy="210"/>
            </a:xfrm>
            <a:prstGeom prst="downArrow">
              <a:avLst>
                <a:gd fmla="val 49167" name="adj1"/>
                <a:gd fmla="val 24292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10" name="Google Shape;5710;p76"/>
          <p:cNvSpPr/>
          <p:nvPr/>
        </p:nvSpPr>
        <p:spPr>
          <a:xfrm>
            <a:off x="6955503" y="1512325"/>
            <a:ext cx="4383088" cy="950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 request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sent into TCP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1" name="Google Shape;5711;p76"/>
          <p:cNvSpPr/>
          <p:nvPr/>
        </p:nvSpPr>
        <p:spPr>
          <a:xfrm>
            <a:off x="6969792" y="2330855"/>
            <a:ext cx="4558710" cy="985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datagram containing HTTP request routed to www.google.com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2" name="Google Shape;5712;p76"/>
          <p:cNvSpPr/>
          <p:nvPr/>
        </p:nvSpPr>
        <p:spPr>
          <a:xfrm>
            <a:off x="5254198" y="4450803"/>
            <a:ext cx="3403756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IP datagram containing HTTP reply routed back to 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3" name="Google Shape;5713;p76"/>
          <p:cNvSpPr/>
          <p:nvPr/>
        </p:nvSpPr>
        <p:spPr>
          <a:xfrm>
            <a:off x="6969792" y="3474360"/>
            <a:ext cx="4823823" cy="985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server responds with </a:t>
            </a:r>
            <a:r>
              <a:rPr b="0" i="0" lang="en-US" sz="24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 reply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(containing web page)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14" name="Google Shape;5714;p76"/>
          <p:cNvGrpSpPr/>
          <p:nvPr/>
        </p:nvGrpSpPr>
        <p:grpSpPr>
          <a:xfrm>
            <a:off x="190500" y="1884363"/>
            <a:ext cx="1081088" cy="1058862"/>
            <a:chOff x="56" y="859"/>
            <a:chExt cx="681" cy="667"/>
          </a:xfrm>
        </p:grpSpPr>
        <p:grpSp>
          <p:nvGrpSpPr>
            <p:cNvPr id="5715" name="Google Shape;5715;p76"/>
            <p:cNvGrpSpPr/>
            <p:nvPr/>
          </p:nvGrpSpPr>
          <p:grpSpPr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5716" name="Google Shape;5716;p76"/>
              <p:cNvGrpSpPr/>
              <p:nvPr/>
            </p:nvGrpSpPr>
            <p:grpSpPr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5717" name="Google Shape;5717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8" name="Google Shape;5718;p76"/>
                <p:cNvSpPr txBox="1"/>
                <p:nvPr/>
              </p:nvSpPr>
              <p:spPr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HTTP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19" name="Google Shape;5719;p76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0" name="Google Shape;5720;p76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1" name="Google Shape;5721;p76"/>
            <p:cNvGrpSpPr/>
            <p:nvPr/>
          </p:nvGrpSpPr>
          <p:grpSpPr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5722" name="Google Shape;5722;p76"/>
              <p:cNvGrpSpPr/>
              <p:nvPr/>
            </p:nvGrpSpPr>
            <p:grpSpPr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5723" name="Google Shape;5723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4" name="Google Shape;5724;p76"/>
                <p:cNvSpPr txBox="1"/>
                <p:nvPr/>
              </p:nvSpPr>
              <p:spPr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HTTP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25" name="Google Shape;5725;p76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5726" name="Google Shape;5726;p76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7" name="Google Shape;5727;p76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28" name="Google Shape;5728;p76"/>
            <p:cNvGrpSpPr/>
            <p:nvPr/>
          </p:nvGrpSpPr>
          <p:grpSpPr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5729" name="Google Shape;5729;p76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76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1" name="Google Shape;5731;p76"/>
            <p:cNvGrpSpPr/>
            <p:nvPr/>
          </p:nvGrpSpPr>
          <p:grpSpPr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5732" name="Google Shape;5732;p76"/>
              <p:cNvGrpSpPr/>
              <p:nvPr/>
            </p:nvGrpSpPr>
            <p:grpSpPr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5733" name="Google Shape;5733;p76"/>
                <p:cNvGrpSpPr/>
                <p:nvPr/>
              </p:nvGrpSpPr>
              <p:grpSpPr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5734" name="Google Shape;5734;p76"/>
                  <p:cNvGrpSpPr/>
                  <p:nvPr/>
                </p:nvGrpSpPr>
                <p:grpSpPr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5735" name="Google Shape;5735;p76"/>
                    <p:cNvSpPr/>
                    <p:nvPr/>
                  </p:nvSpPr>
                  <p:spPr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FFFFF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36" name="Google Shape;5736;p76"/>
                    <p:cNvSpPr txBox="1"/>
                    <p:nvPr/>
                  </p:nvSpPr>
                  <p:spPr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5737" name="Google Shape;5737;p76"/>
                  <p:cNvGrpSpPr/>
                  <p:nvPr/>
                </p:nvGrpSpPr>
                <p:grpSpPr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5738" name="Google Shape;5738;p76"/>
                    <p:cNvSpPr/>
                    <p:nvPr/>
                  </p:nvSpPr>
                  <p:spPr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cap="flat" cmpd="sng" w="9525">
                      <a:solidFill>
                        <a:srgbClr val="FFFFF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739" name="Google Shape;5739;p76"/>
                    <p:cNvSpPr/>
                    <p:nvPr/>
                  </p:nvSpPr>
                  <p:spPr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cap="flat" cmpd="sng" w="9525">
                      <a:solidFill>
                        <a:srgbClr val="00CC99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5740" name="Google Shape;5740;p76"/>
                <p:cNvSpPr/>
                <p:nvPr/>
              </p:nvSpPr>
              <p:spPr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1" name="Google Shape;5741;p76"/>
                <p:cNvSpPr/>
                <p:nvPr/>
              </p:nvSpPr>
              <p:spPr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42" name="Google Shape;5742;p76"/>
              <p:cNvSpPr/>
              <p:nvPr/>
            </p:nvSpPr>
            <p:spPr>
              <a:xfrm>
                <a:off x="517" y="3545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3" name="Google Shape;5743;p76"/>
              <p:cNvSpPr/>
              <p:nvPr/>
            </p:nvSpPr>
            <p:spPr>
              <a:xfrm>
                <a:off x="1115" y="3544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4" name="Google Shape;5744;p76"/>
              <p:cNvSpPr/>
              <p:nvPr/>
            </p:nvSpPr>
            <p:spPr>
              <a:xfrm>
                <a:off x="504" y="3529"/>
                <a:ext cx="681" cy="138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5" name="Google Shape;5745;p76"/>
            <p:cNvSpPr/>
            <p:nvPr/>
          </p:nvSpPr>
          <p:spPr>
            <a:xfrm>
              <a:off x="341" y="859"/>
              <a:ext cx="240" cy="667"/>
            </a:xfrm>
            <a:prstGeom prst="downArrow">
              <a:avLst>
                <a:gd fmla="val 49167" name="adj1"/>
                <a:gd fmla="val 67511" name="adj2"/>
              </a:avLst>
            </a:prstGeom>
            <a:gradFill>
              <a:gsLst>
                <a:gs pos="0">
                  <a:srgbClr val="FF0000">
                    <a:alpha val="23921"/>
                  </a:srgbClr>
                </a:gs>
                <a:gs pos="100000">
                  <a:srgbClr val="FF0000">
                    <a:alpha val="23921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46" name="Google Shape;5746;p76"/>
          <p:cNvGrpSpPr/>
          <p:nvPr/>
        </p:nvGrpSpPr>
        <p:grpSpPr>
          <a:xfrm>
            <a:off x="193675" y="2411413"/>
            <a:ext cx="1081088" cy="244475"/>
            <a:chOff x="0" y="2762"/>
            <a:chExt cx="681" cy="154"/>
          </a:xfrm>
        </p:grpSpPr>
        <p:sp>
          <p:nvSpPr>
            <p:cNvPr id="5747" name="Google Shape;5747;p76"/>
            <p:cNvSpPr/>
            <p:nvPr/>
          </p:nvSpPr>
          <p:spPr>
            <a:xfrm>
              <a:off x="0" y="2768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48" name="Google Shape;5748;p76"/>
            <p:cNvGrpSpPr/>
            <p:nvPr/>
          </p:nvGrpSpPr>
          <p:grpSpPr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5749" name="Google Shape;5749;p76"/>
              <p:cNvGrpSpPr/>
              <p:nvPr/>
            </p:nvGrpSpPr>
            <p:grpSpPr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5750" name="Google Shape;5750;p76"/>
                <p:cNvGrpSpPr/>
                <p:nvPr/>
              </p:nvGrpSpPr>
              <p:grpSpPr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5751" name="Google Shape;5751;p7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2" name="Google Shape;5752;p76"/>
                  <p:cNvSpPr txBox="1"/>
                  <p:nvPr/>
                </p:nvSpPr>
                <p:spPr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HTTP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753" name="Google Shape;5753;p7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754" name="Google Shape;5754;p7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55" name="Google Shape;5755;p7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756" name="Google Shape;5756;p76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7" name="Google Shape;5757;p76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58" name="Google Shape;5758;p76"/>
            <p:cNvSpPr/>
            <p:nvPr/>
          </p:nvSpPr>
          <p:spPr>
            <a:xfrm>
              <a:off x="13" y="2784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76"/>
            <p:cNvSpPr/>
            <p:nvPr/>
          </p:nvSpPr>
          <p:spPr>
            <a:xfrm>
              <a:off x="611" y="2783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60" name="Google Shape;5760;p76"/>
          <p:cNvGrpSpPr/>
          <p:nvPr/>
        </p:nvGrpSpPr>
        <p:grpSpPr>
          <a:xfrm>
            <a:off x="665163" y="4308475"/>
            <a:ext cx="1081087" cy="949325"/>
            <a:chOff x="2231" y="3555"/>
            <a:chExt cx="681" cy="598"/>
          </a:xfrm>
        </p:grpSpPr>
        <p:grpSp>
          <p:nvGrpSpPr>
            <p:cNvPr id="5761" name="Google Shape;5761;p76"/>
            <p:cNvGrpSpPr/>
            <p:nvPr/>
          </p:nvGrpSpPr>
          <p:grpSpPr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5762" name="Google Shape;5762;p76"/>
              <p:cNvGrpSpPr/>
              <p:nvPr/>
            </p:nvGrpSpPr>
            <p:grpSpPr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5763" name="Google Shape;5763;p76"/>
                <p:cNvGrpSpPr/>
                <p:nvPr/>
              </p:nvGrpSpPr>
              <p:grpSpPr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5764" name="Google Shape;5764;p7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65" name="Google Shape;5765;p76"/>
                  <p:cNvSpPr txBox="1"/>
                  <p:nvPr/>
                </p:nvSpPr>
                <p:spPr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HTTP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66" name="Google Shape;5766;p76"/>
                <p:cNvSpPr/>
                <p:nvPr/>
              </p:nvSpPr>
              <p:spPr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7" name="Google Shape;5767;p76"/>
                <p:cNvSpPr/>
                <p:nvPr/>
              </p:nvSpPr>
              <p:spPr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68" name="Google Shape;5768;p76"/>
              <p:cNvGrpSpPr/>
              <p:nvPr/>
            </p:nvGrpSpPr>
            <p:grpSpPr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5769" name="Google Shape;5769;p76"/>
                <p:cNvGrpSpPr/>
                <p:nvPr/>
              </p:nvGrpSpPr>
              <p:grpSpPr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5770" name="Google Shape;5770;p7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71" name="Google Shape;5771;p76"/>
                  <p:cNvSpPr txBox="1"/>
                  <p:nvPr/>
                </p:nvSpPr>
                <p:spPr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HTTP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772" name="Google Shape;5772;p7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773" name="Google Shape;5773;p7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74" name="Google Shape;5774;p7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775" name="Google Shape;5775;p76"/>
              <p:cNvGrpSpPr/>
              <p:nvPr/>
            </p:nvGrpSpPr>
            <p:grpSpPr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5776" name="Google Shape;5776;p76"/>
                <p:cNvSpPr/>
                <p:nvPr/>
              </p:nvSpPr>
              <p:spPr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7" name="Google Shape;5777;p76"/>
                <p:cNvSpPr/>
                <p:nvPr/>
              </p:nvSpPr>
              <p:spPr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778" name="Google Shape;5778;p76"/>
              <p:cNvGrpSpPr/>
              <p:nvPr/>
            </p:nvGrpSpPr>
            <p:grpSpPr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5779" name="Google Shape;5779;p76"/>
                <p:cNvGrpSpPr/>
                <p:nvPr/>
              </p:nvGrpSpPr>
              <p:grpSpPr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5780" name="Google Shape;5780;p76"/>
                  <p:cNvGrpSpPr/>
                  <p:nvPr/>
                </p:nvGrpSpPr>
                <p:grpSpPr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5781" name="Google Shape;5781;p76"/>
                    <p:cNvGrpSpPr/>
                    <p:nvPr/>
                  </p:nvGrpSpPr>
                  <p:grpSpPr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5782" name="Google Shape;5782;p76"/>
                      <p:cNvSpPr/>
                      <p:nvPr/>
                    </p:nvSpPr>
                    <p:spPr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783" name="Google Shape;5783;p76"/>
                      <p:cNvSpPr txBox="1"/>
                      <p:nvPr/>
                    </p:nvSpPr>
                    <p:spPr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sp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FFFFFF"/>
                          </a:buClr>
                          <a:buSzPts val="1000"/>
                          <a:buFont typeface="Arial"/>
                          <a:buNone/>
                        </a:pPr>
                        <a:r>
                          <a:rPr b="0" i="0" lang="en-US" sz="1000" u="none" cap="none" strike="noStrike">
                            <a:solidFill>
                              <a:srgbClr val="FFFFFF"/>
                            </a:solidFill>
                            <a:latin typeface="Arial"/>
                            <a:ea typeface="Arial"/>
                            <a:cs typeface="Arial"/>
                            <a:sym typeface="Arial"/>
                          </a:rPr>
                          <a:t>HTTP</a:t>
                        </a:r>
                        <a:endParaRPr b="0" i="0" sz="14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  <p:grpSp>
                  <p:nvGrpSpPr>
                    <p:cNvPr id="5784" name="Google Shape;5784;p76"/>
                    <p:cNvGrpSpPr/>
                    <p:nvPr/>
                  </p:nvGrpSpPr>
                  <p:grpSpPr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5785" name="Google Shape;5785;p76"/>
                      <p:cNvSpPr/>
                      <p:nvPr/>
                    </p:nvSpPr>
                    <p:spPr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rgbClr val="00CC99"/>
                      </a:solidFill>
                      <a:ln cap="flat" cmpd="sng" w="9525">
                        <a:solidFill>
                          <a:srgbClr val="FFFFFF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  <p:sp>
                    <p:nvSpPr>
                      <p:cNvPr id="5786" name="Google Shape;5786;p76"/>
                      <p:cNvSpPr/>
                      <p:nvPr/>
                    </p:nvSpPr>
                    <p:spPr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cap="flat" cmpd="sng" w="9525">
                        <a:solidFill>
                          <a:srgbClr val="00CC99"/>
                        </a:solidFill>
                        <a:prstDash val="solid"/>
                        <a:miter lim="800000"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800"/>
                          <a:buFont typeface="Calibri"/>
                          <a:buNone/>
                        </a:pPr>
                        <a:r>
                          <a:t/>
                        </a:r>
                        <a:endParaRPr b="0" i="0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endParaRPr>
                      </a:p>
                    </p:txBody>
                  </p:sp>
                </p:grpSp>
              </p:grpSp>
              <p:sp>
                <p:nvSpPr>
                  <p:cNvPr id="5787" name="Google Shape;5787;p76"/>
                  <p:cNvSpPr/>
                  <p:nvPr/>
                </p:nvSpPr>
                <p:spPr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rgbClr val="3333CC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88" name="Google Shape;5788;p76"/>
                  <p:cNvSpPr/>
                  <p:nvPr/>
                </p:nvSpPr>
                <p:spPr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3333CC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89" name="Google Shape;5789;p76"/>
                <p:cNvSpPr/>
                <p:nvPr/>
              </p:nvSpPr>
              <p:spPr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0" name="Google Shape;5790;p76"/>
                <p:cNvSpPr/>
                <p:nvPr/>
              </p:nvSpPr>
              <p:spPr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1" name="Google Shape;5791;p76"/>
                <p:cNvSpPr/>
                <p:nvPr/>
              </p:nvSpPr>
              <p:spPr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92" name="Google Shape;5792;p76"/>
            <p:cNvGrpSpPr/>
            <p:nvPr/>
          </p:nvGrpSpPr>
          <p:grpSpPr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5793" name="Google Shape;5793;p76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4" name="Google Shape;5794;p76"/>
              <p:cNvSpPr txBox="1"/>
              <p:nvPr/>
            </p:nvSpPr>
            <p:spPr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95" name="Google Shape;5795;p76"/>
          <p:cNvGrpSpPr/>
          <p:nvPr/>
        </p:nvGrpSpPr>
        <p:grpSpPr>
          <a:xfrm>
            <a:off x="177800" y="1639888"/>
            <a:ext cx="1081088" cy="1016000"/>
            <a:chOff x="2256" y="3531"/>
            <a:chExt cx="681" cy="640"/>
          </a:xfrm>
        </p:grpSpPr>
        <p:grpSp>
          <p:nvGrpSpPr>
            <p:cNvPr id="5796" name="Google Shape;5796;p76"/>
            <p:cNvGrpSpPr/>
            <p:nvPr/>
          </p:nvGrpSpPr>
          <p:grpSpPr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5797" name="Google Shape;5797;p76"/>
              <p:cNvGrpSpPr/>
              <p:nvPr/>
            </p:nvGrpSpPr>
            <p:grpSpPr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5798" name="Google Shape;5798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9" name="Google Shape;5799;p76"/>
                <p:cNvSpPr txBox="1"/>
                <p:nvPr/>
              </p:nvSpPr>
              <p:spPr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HTTP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00" name="Google Shape;5800;p76"/>
              <p:cNvSpPr/>
              <p:nvPr/>
            </p:nvSpPr>
            <p:spPr>
              <a:xfrm>
                <a:off x="750" y="3244"/>
                <a:ext cx="88" cy="82"/>
              </a:xfrm>
              <a:prstGeom prst="rect">
                <a:avLst/>
              </a:prstGeom>
              <a:solidFill>
                <a:srgbClr val="00CC99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1" name="Google Shape;5801;p76"/>
              <p:cNvSpPr/>
              <p:nvPr/>
            </p:nvSpPr>
            <p:spPr>
              <a:xfrm>
                <a:off x="740" y="3238"/>
                <a:ext cx="354" cy="94"/>
              </a:xfrm>
              <a:prstGeom prst="rect">
                <a:avLst/>
              </a:prstGeom>
              <a:noFill/>
              <a:ln cap="flat" cmpd="sng" w="9525">
                <a:solidFill>
                  <a:srgbClr val="00CC99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2" name="Google Shape;5802;p76"/>
            <p:cNvGrpSpPr/>
            <p:nvPr/>
          </p:nvGrpSpPr>
          <p:grpSpPr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5803" name="Google Shape;5803;p76"/>
              <p:cNvGrpSpPr/>
              <p:nvPr/>
            </p:nvGrpSpPr>
            <p:grpSpPr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5804" name="Google Shape;5804;p76"/>
                <p:cNvSpPr/>
                <p:nvPr/>
              </p:nvSpPr>
              <p:spPr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5" name="Google Shape;5805;p76"/>
                <p:cNvSpPr txBox="1"/>
                <p:nvPr/>
              </p:nvSpPr>
              <p:spPr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000"/>
                    <a:buFont typeface="Arial"/>
                    <a:buNone/>
                  </a:pPr>
                  <a:r>
                    <a:rPr b="0" i="0" lang="en-US" sz="10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HTTP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806" name="Google Shape;5806;p76"/>
              <p:cNvGrpSpPr/>
              <p:nvPr/>
            </p:nvGrpSpPr>
            <p:grpSpPr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5807" name="Google Shape;5807;p76"/>
                <p:cNvSpPr/>
                <p:nvPr/>
              </p:nvSpPr>
              <p:spPr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rgbClr val="00CC99"/>
                </a:solidFill>
                <a:ln cap="flat" cmpd="sng" w="9525">
                  <a:solidFill>
                    <a:srgbClr val="FFFFFF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8" name="Google Shape;5808;p76"/>
                <p:cNvSpPr/>
                <p:nvPr/>
              </p:nvSpPr>
              <p:spPr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CC99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809" name="Google Shape;5809;p76"/>
            <p:cNvGrpSpPr/>
            <p:nvPr/>
          </p:nvGrpSpPr>
          <p:grpSpPr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5810" name="Google Shape;5810;p76"/>
              <p:cNvSpPr/>
              <p:nvPr/>
            </p:nvSpPr>
            <p:spPr>
              <a:xfrm>
                <a:off x="636" y="3388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1" name="Google Shape;5811;p76"/>
              <p:cNvSpPr/>
              <p:nvPr/>
            </p:nvSpPr>
            <p:spPr>
              <a:xfrm>
                <a:off x="627" y="3377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2" name="Google Shape;5812;p76"/>
            <p:cNvGrpSpPr/>
            <p:nvPr/>
          </p:nvGrpSpPr>
          <p:grpSpPr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5813" name="Google Shape;5813;p76"/>
              <p:cNvSpPr/>
              <p:nvPr/>
            </p:nvSpPr>
            <p:spPr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cap="flat" cmpd="sng" w="9525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4" name="Google Shape;5814;p76"/>
              <p:cNvSpPr txBox="1"/>
              <p:nvPr/>
            </p:nvSpPr>
            <p:spPr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000"/>
                  <a:buFont typeface="Arial"/>
                  <a:buNone/>
                </a:pPr>
                <a:r>
                  <a:rPr b="0" i="0" lang="en-US" sz="1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HTTP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15" name="Google Shape;5815;p76"/>
            <p:cNvGrpSpPr/>
            <p:nvPr/>
          </p:nvGrpSpPr>
          <p:grpSpPr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5816" name="Google Shape;5816;p76"/>
              <p:cNvSpPr/>
              <p:nvPr/>
            </p:nvSpPr>
            <p:spPr>
              <a:xfrm>
                <a:off x="-341" y="3186"/>
                <a:ext cx="681" cy="138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17" name="Google Shape;5817;p76"/>
              <p:cNvGrpSpPr/>
              <p:nvPr/>
            </p:nvGrpSpPr>
            <p:grpSpPr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5818" name="Google Shape;5818;p76"/>
                <p:cNvGrpSpPr/>
                <p:nvPr/>
              </p:nvGrpSpPr>
              <p:grpSpPr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5819" name="Google Shape;5819;p76"/>
                  <p:cNvGrpSpPr/>
                  <p:nvPr/>
                </p:nvGrpSpPr>
                <p:grpSpPr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5820" name="Google Shape;5820;p76"/>
                    <p:cNvSpPr/>
                    <p:nvPr/>
                  </p:nvSpPr>
                  <p:spPr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cap="flat" cmpd="sng" w="9525">
                      <a:solidFill>
                        <a:srgbClr val="FFFFF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821" name="Google Shape;5821;p76"/>
                    <p:cNvSpPr txBox="1"/>
                    <p:nvPr/>
                  </p:nvSpPr>
                  <p:spPr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sp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HTTP</a:t>
                      </a:r>
                      <a:endParaRPr b="0" i="0" sz="1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5822" name="Google Shape;5822;p76"/>
                  <p:cNvGrpSpPr/>
                  <p:nvPr/>
                </p:nvGrpSpPr>
                <p:grpSpPr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5823" name="Google Shape;5823;p76"/>
                    <p:cNvSpPr/>
                    <p:nvPr/>
                  </p:nvSpPr>
                  <p:spPr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rgbClr val="00CC99"/>
                    </a:solidFill>
                    <a:ln cap="flat" cmpd="sng" w="9525">
                      <a:solidFill>
                        <a:srgbClr val="FFFFFF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5824" name="Google Shape;5824;p76"/>
                    <p:cNvSpPr/>
                    <p:nvPr/>
                  </p:nvSpPr>
                  <p:spPr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cap="flat" cmpd="sng" w="9525">
                      <a:solidFill>
                        <a:srgbClr val="00CC99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  <p:sp>
              <p:nvSpPr>
                <p:cNvPr id="5825" name="Google Shape;5825;p76"/>
                <p:cNvSpPr/>
                <p:nvPr/>
              </p:nvSpPr>
              <p:spPr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rgbClr val="3333CC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6" name="Google Shape;5826;p76"/>
                <p:cNvSpPr/>
                <p:nvPr/>
              </p:nvSpPr>
              <p:spPr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3333CC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827" name="Google Shape;5827;p76"/>
              <p:cNvSpPr/>
              <p:nvPr/>
            </p:nvSpPr>
            <p:spPr>
              <a:xfrm>
                <a:off x="-328" y="3202"/>
                <a:ext cx="94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8" name="Google Shape;5828;p76"/>
              <p:cNvSpPr/>
              <p:nvPr/>
            </p:nvSpPr>
            <p:spPr>
              <a:xfrm>
                <a:off x="270" y="3201"/>
                <a:ext cx="60" cy="10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829" name="Google Shape;5829;p76"/>
          <p:cNvGrpSpPr/>
          <p:nvPr/>
        </p:nvGrpSpPr>
        <p:grpSpPr>
          <a:xfrm>
            <a:off x="668338" y="5013325"/>
            <a:ext cx="1081087" cy="244475"/>
            <a:chOff x="-341" y="3180"/>
            <a:chExt cx="681" cy="154"/>
          </a:xfrm>
        </p:grpSpPr>
        <p:sp>
          <p:nvSpPr>
            <p:cNvPr id="5830" name="Google Shape;5830;p76"/>
            <p:cNvSpPr/>
            <p:nvPr/>
          </p:nvSpPr>
          <p:spPr>
            <a:xfrm>
              <a:off x="-341" y="3186"/>
              <a:ext cx="681" cy="13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31" name="Google Shape;5831;p76"/>
            <p:cNvGrpSpPr/>
            <p:nvPr/>
          </p:nvGrpSpPr>
          <p:grpSpPr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5832" name="Google Shape;5832;p76"/>
              <p:cNvGrpSpPr/>
              <p:nvPr/>
            </p:nvGrpSpPr>
            <p:grpSpPr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5833" name="Google Shape;5833;p76"/>
                <p:cNvGrpSpPr/>
                <p:nvPr/>
              </p:nvGrpSpPr>
              <p:grpSpPr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5834" name="Google Shape;5834;p76"/>
                  <p:cNvSpPr/>
                  <p:nvPr/>
                </p:nvSpPr>
                <p:spPr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5" name="Google Shape;5835;p76"/>
                  <p:cNvSpPr txBox="1"/>
                  <p:nvPr/>
                </p:nvSpPr>
                <p:spPr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sp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000"/>
                      <a:buFont typeface="Arial"/>
                      <a:buNone/>
                    </a:pPr>
                    <a:r>
                      <a:rPr b="0" i="0" lang="en-US" sz="1000" u="none" cap="none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HTTP</a:t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36" name="Google Shape;5836;p76"/>
                <p:cNvGrpSpPr/>
                <p:nvPr/>
              </p:nvGrpSpPr>
              <p:grpSpPr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5837" name="Google Shape;5837;p76"/>
                  <p:cNvSpPr/>
                  <p:nvPr/>
                </p:nvSpPr>
                <p:spPr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rgbClr val="00CC99"/>
                  </a:solidFill>
                  <a:ln cap="flat" cmpd="sng" w="9525">
                    <a:solidFill>
                      <a:srgbClr val="FFFFFF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38" name="Google Shape;5838;p76"/>
                  <p:cNvSpPr/>
                  <p:nvPr/>
                </p:nvSpPr>
                <p:spPr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rgbClr val="00CC99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5839" name="Google Shape;5839;p76"/>
              <p:cNvSpPr/>
              <p:nvPr/>
            </p:nvSpPr>
            <p:spPr>
              <a:xfrm>
                <a:off x="732" y="3484"/>
                <a:ext cx="96" cy="93"/>
              </a:xfrm>
              <a:prstGeom prst="rect">
                <a:avLst/>
              </a:prstGeom>
              <a:solidFill>
                <a:srgbClr val="3333C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0" name="Google Shape;5840;p76"/>
              <p:cNvSpPr/>
              <p:nvPr/>
            </p:nvSpPr>
            <p:spPr>
              <a:xfrm>
                <a:off x="723" y="3473"/>
                <a:ext cx="480" cy="112"/>
              </a:xfrm>
              <a:prstGeom prst="rect">
                <a:avLst/>
              </a:prstGeom>
              <a:noFill/>
              <a:ln cap="flat" cmpd="sng" w="9525">
                <a:solidFill>
                  <a:srgbClr val="3333CC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41" name="Google Shape;5841;p76"/>
            <p:cNvSpPr/>
            <p:nvPr/>
          </p:nvSpPr>
          <p:spPr>
            <a:xfrm>
              <a:off x="-328" y="3202"/>
              <a:ext cx="94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2" name="Google Shape;5842;p76"/>
            <p:cNvSpPr/>
            <p:nvPr/>
          </p:nvSpPr>
          <p:spPr>
            <a:xfrm>
              <a:off x="270" y="3201"/>
              <a:ext cx="60" cy="10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43" name="Google Shape;5843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4776" y="2632037"/>
            <a:ext cx="639182" cy="39510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</p:pic>
      <p:sp>
        <p:nvSpPr>
          <p:cNvPr id="5844" name="Google Shape;5844;p76"/>
          <p:cNvSpPr/>
          <p:nvPr/>
        </p:nvSpPr>
        <p:spPr>
          <a:xfrm>
            <a:off x="2344747" y="1988349"/>
            <a:ext cx="2595553" cy="536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7325" lvl="0" marL="2381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 page </a:t>
            </a:r>
            <a:r>
              <a:rPr b="0" i="1" lang="en-US" sz="20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finally (!!!)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5" name="Google Shape;5845;p7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46" name="Google Shape;5846;p76"/>
          <p:cNvCxnSpPr/>
          <p:nvPr/>
        </p:nvCxnSpPr>
        <p:spPr>
          <a:xfrm>
            <a:off x="7834" y="1230078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47" name="Google Shape;5847;p76"/>
          <p:cNvSpPr/>
          <p:nvPr/>
        </p:nvSpPr>
        <p:spPr>
          <a:xfrm>
            <a:off x="393111" y="727493"/>
            <a:ext cx="54581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 day in the life…. HTTP Request / Reply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8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2" name="Shape 5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3" name="Google Shape;5853;p77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4" name="Google Shape;5854;p77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5" name="Google Shape;5855;p77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6" name="Google Shape;5856;p7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57" name="Google Shape;5857;p77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858" name="Google Shape;585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3" name="Shape 5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4" name="Google Shape;5864;p7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5" name="Google Shape;5865;p7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66" name="Google Shape;5866;p78"/>
          <p:cNvSpPr/>
          <p:nvPr/>
        </p:nvSpPr>
        <p:spPr>
          <a:xfrm>
            <a:off x="393111" y="727493"/>
            <a:ext cx="49325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– OSI Reference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867" name="Google Shape;586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8" name="Google Shape;586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282" y="1437863"/>
            <a:ext cx="933450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9" name="Google Shape;5869;p78"/>
          <p:cNvSpPr/>
          <p:nvPr/>
        </p:nvSpPr>
        <p:spPr>
          <a:xfrm>
            <a:off x="9488062" y="5365027"/>
            <a:ext cx="91899" cy="693036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0" name="Google Shape;5870;p78"/>
          <p:cNvSpPr txBox="1"/>
          <p:nvPr/>
        </p:nvSpPr>
        <p:spPr>
          <a:xfrm>
            <a:off x="9987052" y="5392734"/>
            <a:ext cx="16037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in 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1" name="Google Shape;5871;p78"/>
          <p:cNvSpPr/>
          <p:nvPr/>
        </p:nvSpPr>
        <p:spPr>
          <a:xfrm>
            <a:off x="9710079" y="2752215"/>
            <a:ext cx="102853" cy="269262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2" name="Google Shape;5872;p78"/>
          <p:cNvSpPr txBox="1"/>
          <p:nvPr/>
        </p:nvSpPr>
        <p:spPr>
          <a:xfrm>
            <a:off x="9987051" y="3761505"/>
            <a:ext cx="160371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in Software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7" name="Shape 5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8" name="Google Shape;5878;p7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79" name="Google Shape;5879;p7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lose up of a logo&#10;&#10;Description automatically generated" id="5880" name="Google Shape;588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881" name="Google Shape;5881;p79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Purpose of 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2" name="Google Shape;588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208" y="1289459"/>
            <a:ext cx="7936006" cy="5302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"/>
          <p:cNvSpPr/>
          <p:nvPr/>
        </p:nvSpPr>
        <p:spPr>
          <a:xfrm>
            <a:off x="1953518" y="3868854"/>
            <a:ext cx="69106" cy="79124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73" name="Google Shape;973;p8"/>
          <p:cNvGrpSpPr/>
          <p:nvPr/>
        </p:nvGrpSpPr>
        <p:grpSpPr>
          <a:xfrm>
            <a:off x="1790155" y="3895045"/>
            <a:ext cx="393690" cy="1049595"/>
            <a:chOff x="9122147" y="3619386"/>
            <a:chExt cx="393690" cy="1049595"/>
          </a:xfrm>
        </p:grpSpPr>
        <p:cxnSp>
          <p:nvCxnSpPr>
            <p:cNvPr id="974" name="Google Shape;974;p8"/>
            <p:cNvCxnSpPr/>
            <p:nvPr/>
          </p:nvCxnSpPr>
          <p:spPr>
            <a:xfrm flipH="1">
              <a:off x="9122147" y="3619386"/>
              <a:ext cx="196845" cy="95057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5" name="Google Shape;975;p8"/>
            <p:cNvCxnSpPr/>
            <p:nvPr/>
          </p:nvCxnSpPr>
          <p:spPr>
            <a:xfrm>
              <a:off x="9318992" y="3619386"/>
              <a:ext cx="196845" cy="94633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6" name="Google Shape;976;p8"/>
            <p:cNvCxnSpPr/>
            <p:nvPr/>
          </p:nvCxnSpPr>
          <p:spPr>
            <a:xfrm>
              <a:off x="9122147" y="4565719"/>
              <a:ext cx="196845" cy="10326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7" name="Google Shape;977;p8"/>
            <p:cNvCxnSpPr/>
            <p:nvPr/>
          </p:nvCxnSpPr>
          <p:spPr>
            <a:xfrm flipH="1">
              <a:off x="9318992" y="4565719"/>
              <a:ext cx="196845" cy="103262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8" name="Google Shape;978;p8"/>
            <p:cNvCxnSpPr/>
            <p:nvPr/>
          </p:nvCxnSpPr>
          <p:spPr>
            <a:xfrm>
              <a:off x="9318992" y="3640604"/>
              <a:ext cx="0" cy="102837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9" name="Google Shape;979;p8"/>
            <p:cNvCxnSpPr/>
            <p:nvPr/>
          </p:nvCxnSpPr>
          <p:spPr>
            <a:xfrm flipH="1" rot="10800000">
              <a:off x="9122147" y="4468115"/>
              <a:ext cx="196845" cy="101847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0" name="Google Shape;980;p8"/>
            <p:cNvCxnSpPr/>
            <p:nvPr/>
          </p:nvCxnSpPr>
          <p:spPr>
            <a:xfrm rot="10800000">
              <a:off x="9318992" y="4468115"/>
              <a:ext cx="196845" cy="9760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1" name="Google Shape;981;p8"/>
            <p:cNvCxnSpPr/>
            <p:nvPr/>
          </p:nvCxnSpPr>
          <p:spPr>
            <a:xfrm>
              <a:off x="9205686" y="4156914"/>
              <a:ext cx="113306" cy="7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2" name="Google Shape;982;p8"/>
            <p:cNvCxnSpPr/>
            <p:nvPr/>
          </p:nvCxnSpPr>
          <p:spPr>
            <a:xfrm flipH="1" rot="10800000">
              <a:off x="9318992" y="4156914"/>
              <a:ext cx="119067" cy="77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3" name="Google Shape;983;p8"/>
            <p:cNvCxnSpPr/>
            <p:nvPr/>
          </p:nvCxnSpPr>
          <p:spPr>
            <a:xfrm>
              <a:off x="9168238" y="4295540"/>
              <a:ext cx="145953" cy="106091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4" name="Google Shape;984;p8"/>
            <p:cNvCxnSpPr/>
            <p:nvPr/>
          </p:nvCxnSpPr>
          <p:spPr>
            <a:xfrm flipH="1" rot="10800000">
              <a:off x="9318992" y="4316758"/>
              <a:ext cx="146914" cy="9336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5" name="Google Shape;985;p8"/>
            <p:cNvCxnSpPr/>
            <p:nvPr/>
          </p:nvCxnSpPr>
          <p:spPr>
            <a:xfrm flipH="1" rot="10800000">
              <a:off x="9318992" y="4014045"/>
              <a:ext cx="74897" cy="38193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6" name="Google Shape;986;p8"/>
            <p:cNvCxnSpPr/>
            <p:nvPr/>
          </p:nvCxnSpPr>
          <p:spPr>
            <a:xfrm flipH="1" rot="10800000">
              <a:off x="9318992" y="3817423"/>
              <a:ext cx="47051" cy="29706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7" name="Google Shape;987;p8"/>
            <p:cNvCxnSpPr/>
            <p:nvPr/>
          </p:nvCxnSpPr>
          <p:spPr>
            <a:xfrm>
              <a:off x="9234493" y="4001314"/>
              <a:ext cx="91221" cy="5092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8" name="Google Shape;988;p8"/>
            <p:cNvCxnSpPr/>
            <p:nvPr/>
          </p:nvCxnSpPr>
          <p:spPr>
            <a:xfrm>
              <a:off x="9274822" y="3808936"/>
              <a:ext cx="52812" cy="50924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989" name="Google Shape;989;p8"/>
          <p:cNvCxnSpPr/>
          <p:nvPr/>
        </p:nvCxnSpPr>
        <p:spPr>
          <a:xfrm flipH="1">
            <a:off x="3987756" y="4098210"/>
            <a:ext cx="4467" cy="583015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8"/>
          <p:cNvCxnSpPr/>
          <p:nvPr/>
        </p:nvCxnSpPr>
        <p:spPr>
          <a:xfrm flipH="1" rot="10800000">
            <a:off x="3326527" y="4763499"/>
            <a:ext cx="518620" cy="173119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1" name="Google Shape;991;p8"/>
          <p:cNvCxnSpPr/>
          <p:nvPr/>
        </p:nvCxnSpPr>
        <p:spPr>
          <a:xfrm flipH="1">
            <a:off x="3869014" y="4748846"/>
            <a:ext cx="127931" cy="524238"/>
          </a:xfrm>
          <a:prstGeom prst="straightConnector1">
            <a:avLst/>
          </a:prstGeom>
          <a:noFill/>
          <a:ln cap="flat" cmpd="sng" w="19050">
            <a:solidFill>
              <a:srgbClr val="E4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2" name="Google Shape;992;p8"/>
          <p:cNvGrpSpPr/>
          <p:nvPr/>
        </p:nvGrpSpPr>
        <p:grpSpPr>
          <a:xfrm>
            <a:off x="1745095" y="3551570"/>
            <a:ext cx="499949" cy="607715"/>
            <a:chOff x="9077087" y="3275911"/>
            <a:chExt cx="499949" cy="607715"/>
          </a:xfrm>
        </p:grpSpPr>
        <p:sp>
          <p:nvSpPr>
            <p:cNvPr id="993" name="Google Shape;993;p8"/>
            <p:cNvSpPr/>
            <p:nvPr/>
          </p:nvSpPr>
          <p:spPr>
            <a:xfrm>
              <a:off x="9229902" y="3538531"/>
              <a:ext cx="201866" cy="19967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8"/>
            <p:cNvSpPr/>
            <p:nvPr/>
          </p:nvSpPr>
          <p:spPr>
            <a:xfrm>
              <a:off x="9184623" y="3495122"/>
              <a:ext cx="290536" cy="28432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8"/>
            <p:cNvSpPr/>
            <p:nvPr/>
          </p:nvSpPr>
          <p:spPr>
            <a:xfrm>
              <a:off x="9141231" y="3443033"/>
              <a:ext cx="382980" cy="38850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8"/>
            <p:cNvSpPr/>
            <p:nvPr/>
          </p:nvSpPr>
          <p:spPr>
            <a:xfrm>
              <a:off x="9077087" y="3388772"/>
              <a:ext cx="499949" cy="494854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8"/>
            <p:cNvSpPr/>
            <p:nvPr/>
          </p:nvSpPr>
          <p:spPr>
            <a:xfrm flipH="1" rot="10800000">
              <a:off x="9148778" y="3275911"/>
              <a:ext cx="386753" cy="310369"/>
            </a:xfrm>
            <a:custGeom>
              <a:rect b="b" l="l" r="r" t="t"/>
              <a:pathLst>
                <a:path extrusionOk="0" h="956" w="118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8" name="Google Shape;998;p8"/>
          <p:cNvGrpSpPr/>
          <p:nvPr/>
        </p:nvGrpSpPr>
        <p:grpSpPr>
          <a:xfrm>
            <a:off x="1690384" y="3597149"/>
            <a:ext cx="615031" cy="648952"/>
            <a:chOff x="9022376" y="3321490"/>
            <a:chExt cx="615031" cy="648952"/>
          </a:xfrm>
        </p:grpSpPr>
        <p:sp>
          <p:nvSpPr>
            <p:cNvPr id="999" name="Google Shape;999;p8"/>
            <p:cNvSpPr/>
            <p:nvPr/>
          </p:nvSpPr>
          <p:spPr>
            <a:xfrm>
              <a:off x="9022376" y="3321490"/>
              <a:ext cx="615031" cy="627248"/>
            </a:xfrm>
            <a:prstGeom prst="ellipse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8"/>
            <p:cNvSpPr/>
            <p:nvPr/>
          </p:nvSpPr>
          <p:spPr>
            <a:xfrm>
              <a:off x="9163871" y="3690459"/>
              <a:ext cx="335814" cy="279983"/>
            </a:xfrm>
            <a:custGeom>
              <a:rect b="b" l="l" r="r" t="t"/>
              <a:pathLst>
                <a:path extrusionOk="0" h="956" w="1180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1" name="Google Shape;1001;p8"/>
          <p:cNvGrpSpPr/>
          <p:nvPr/>
        </p:nvGrpSpPr>
        <p:grpSpPr>
          <a:xfrm>
            <a:off x="1073410" y="3374701"/>
            <a:ext cx="527285" cy="593983"/>
            <a:chOff x="8405402" y="3099042"/>
            <a:chExt cx="527285" cy="593983"/>
          </a:xfrm>
        </p:grpSpPr>
        <p:pic>
          <p:nvPicPr>
            <p:cNvPr descr="iphone_stylized_small" id="1002" name="Google Shape;100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642998" y="3167832"/>
              <a:ext cx="180509" cy="52519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03" name="Google Shape;1003;p8"/>
            <p:cNvGrpSpPr/>
            <p:nvPr/>
          </p:nvGrpSpPr>
          <p:grpSpPr>
            <a:xfrm>
              <a:off x="8405402" y="3099042"/>
              <a:ext cx="527285" cy="118466"/>
              <a:chOff x="8405402" y="3099042"/>
              <a:chExt cx="527285" cy="118466"/>
            </a:xfrm>
          </p:grpSpPr>
          <p:sp>
            <p:nvSpPr>
              <p:cNvPr id="1004" name="Google Shape;1004;p8"/>
              <p:cNvSpPr/>
              <p:nvPr/>
            </p:nvSpPr>
            <p:spPr>
              <a:xfrm>
                <a:off x="8405402" y="3148442"/>
                <a:ext cx="53826" cy="65788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5" name="Google Shape;1005;p8"/>
              <p:cNvSpPr/>
              <p:nvPr/>
            </p:nvSpPr>
            <p:spPr>
              <a:xfrm>
                <a:off x="8463989" y="3118942"/>
                <a:ext cx="186320" cy="98566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6" name="Google Shape;1006;p8"/>
              <p:cNvSpPr/>
              <p:nvPr/>
            </p:nvSpPr>
            <p:spPr>
              <a:xfrm>
                <a:off x="8526096" y="3125498"/>
                <a:ext cx="88605" cy="6297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8"/>
              <p:cNvSpPr/>
              <p:nvPr/>
            </p:nvSpPr>
            <p:spPr>
              <a:xfrm>
                <a:off x="8685917" y="3127137"/>
                <a:ext cx="78047" cy="55955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8"/>
              <p:cNvSpPr/>
              <p:nvPr/>
            </p:nvSpPr>
            <p:spPr>
              <a:xfrm>
                <a:off x="8704963" y="3108875"/>
                <a:ext cx="136635" cy="78665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8"/>
              <p:cNvSpPr/>
              <p:nvPr/>
            </p:nvSpPr>
            <p:spPr>
              <a:xfrm>
                <a:off x="8802263" y="3099042"/>
                <a:ext cx="130424" cy="9294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0" name="Google Shape;1010;p8"/>
          <p:cNvGrpSpPr/>
          <p:nvPr/>
        </p:nvGrpSpPr>
        <p:grpSpPr>
          <a:xfrm>
            <a:off x="559689" y="4300477"/>
            <a:ext cx="1120341" cy="347863"/>
            <a:chOff x="7891681" y="4024818"/>
            <a:chExt cx="1120341" cy="347863"/>
          </a:xfrm>
        </p:grpSpPr>
        <p:pic>
          <p:nvPicPr>
            <p:cNvPr descr="car_icon_small" id="1011" name="Google Shape;101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91681" y="4103619"/>
              <a:ext cx="1120341" cy="2690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2" name="Google Shape;1012;p8"/>
            <p:cNvGrpSpPr/>
            <p:nvPr/>
          </p:nvGrpSpPr>
          <p:grpSpPr>
            <a:xfrm>
              <a:off x="8118753" y="4024818"/>
              <a:ext cx="527285" cy="118466"/>
              <a:chOff x="8118753" y="4024818"/>
              <a:chExt cx="527285" cy="118466"/>
            </a:xfrm>
          </p:grpSpPr>
          <p:sp>
            <p:nvSpPr>
              <p:cNvPr id="1013" name="Google Shape;1013;p8"/>
              <p:cNvSpPr/>
              <p:nvPr/>
            </p:nvSpPr>
            <p:spPr>
              <a:xfrm>
                <a:off x="8118753" y="4074218"/>
                <a:ext cx="53826" cy="65788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8"/>
              <p:cNvSpPr/>
              <p:nvPr/>
            </p:nvSpPr>
            <p:spPr>
              <a:xfrm>
                <a:off x="8177340" y="4044718"/>
                <a:ext cx="186320" cy="98566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8"/>
              <p:cNvSpPr/>
              <p:nvPr/>
            </p:nvSpPr>
            <p:spPr>
              <a:xfrm>
                <a:off x="8239447" y="4051274"/>
                <a:ext cx="88605" cy="6297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6" name="Google Shape;1016;p8"/>
              <p:cNvSpPr/>
              <p:nvPr/>
            </p:nvSpPr>
            <p:spPr>
              <a:xfrm>
                <a:off x="8399268" y="4052913"/>
                <a:ext cx="78047" cy="55955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7" name="Google Shape;1017;p8"/>
              <p:cNvSpPr/>
              <p:nvPr/>
            </p:nvSpPr>
            <p:spPr>
              <a:xfrm>
                <a:off x="8418314" y="4034651"/>
                <a:ext cx="136635" cy="78665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8"/>
              <p:cNvSpPr/>
              <p:nvPr/>
            </p:nvSpPr>
            <p:spPr>
              <a:xfrm>
                <a:off x="8515614" y="4024818"/>
                <a:ext cx="130424" cy="92947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19" name="Google Shape;1019;p8"/>
            <p:cNvCxnSpPr/>
            <p:nvPr/>
          </p:nvCxnSpPr>
          <p:spPr>
            <a:xfrm>
              <a:off x="8362322" y="4075469"/>
              <a:ext cx="31623" cy="136898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20" name="Google Shape;1020;p8"/>
          <p:cNvGrpSpPr/>
          <p:nvPr/>
        </p:nvGrpSpPr>
        <p:grpSpPr>
          <a:xfrm>
            <a:off x="2396933" y="3738838"/>
            <a:ext cx="505209" cy="519141"/>
            <a:chOff x="9728925" y="3463179"/>
            <a:chExt cx="505209" cy="519141"/>
          </a:xfrm>
        </p:grpSpPr>
        <p:grpSp>
          <p:nvGrpSpPr>
            <p:cNvPr id="1021" name="Google Shape;1021;p8"/>
            <p:cNvGrpSpPr/>
            <p:nvPr/>
          </p:nvGrpSpPr>
          <p:grpSpPr>
            <a:xfrm>
              <a:off x="9728925" y="3601671"/>
              <a:ext cx="505209" cy="380649"/>
              <a:chOff x="9728925" y="3601671"/>
              <a:chExt cx="505209" cy="380649"/>
            </a:xfrm>
          </p:grpSpPr>
          <p:pic>
            <p:nvPicPr>
              <p:cNvPr descr="laptop_keyboard" id="1022" name="Google Shape;1022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 flipH="1" rot="109064">
                <a:off x="9731765" y="3789608"/>
                <a:ext cx="431288" cy="1859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3" name="Google Shape;1023;p8"/>
              <p:cNvSpPr/>
              <p:nvPr/>
            </p:nvSpPr>
            <p:spPr>
              <a:xfrm>
                <a:off x="9874696" y="3609196"/>
                <a:ext cx="347143" cy="242631"/>
              </a:xfrm>
              <a:custGeom>
                <a:rect b="b" l="l" r="r" t="t"/>
                <a:pathLst>
                  <a:path extrusionOk="0" h="2442" w="298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screen" id="1024" name="Google Shape;1024;p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891794" y="3615436"/>
                <a:ext cx="315445" cy="220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25" name="Google Shape;1025;p8"/>
              <p:cNvSpPr/>
              <p:nvPr/>
            </p:nvSpPr>
            <p:spPr>
              <a:xfrm>
                <a:off x="9937900" y="3602038"/>
                <a:ext cx="294121" cy="45149"/>
              </a:xfrm>
              <a:custGeom>
                <a:rect b="b" l="l" r="r" t="t"/>
                <a:pathLst>
                  <a:path extrusionOk="0" h="455" w="2528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8"/>
              <p:cNvSpPr/>
              <p:nvPr/>
            </p:nvSpPr>
            <p:spPr>
              <a:xfrm>
                <a:off x="9871622" y="3601671"/>
                <a:ext cx="81647" cy="187938"/>
              </a:xfrm>
              <a:custGeom>
                <a:rect b="b" l="l" r="r" t="t"/>
                <a:pathLst>
                  <a:path extrusionOk="0" h="1893" w="702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8"/>
              <p:cNvSpPr/>
              <p:nvPr/>
            </p:nvSpPr>
            <p:spPr>
              <a:xfrm>
                <a:off x="10141921" y="3635258"/>
                <a:ext cx="87987" cy="216936"/>
              </a:xfrm>
              <a:custGeom>
                <a:rect b="b" l="l" r="r" t="t"/>
                <a:pathLst>
                  <a:path extrusionOk="0" h="2184" w="756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8"/>
              <p:cNvSpPr/>
              <p:nvPr/>
            </p:nvSpPr>
            <p:spPr>
              <a:xfrm>
                <a:off x="9870661" y="3780064"/>
                <a:ext cx="322745" cy="73230"/>
              </a:xfrm>
              <a:custGeom>
                <a:rect b="b" l="l" r="r" t="t"/>
                <a:pathLst>
                  <a:path extrusionOk="0" h="738" w="2773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8"/>
              <p:cNvSpPr/>
              <p:nvPr/>
            </p:nvSpPr>
            <p:spPr>
              <a:xfrm>
                <a:off x="10151719" y="3637092"/>
                <a:ext cx="82415" cy="217853"/>
              </a:xfrm>
              <a:custGeom>
                <a:rect b="b" l="l" r="r" t="t"/>
                <a:pathLst>
                  <a:path extrusionOk="0" h="1659" w="637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8"/>
              <p:cNvSpPr/>
              <p:nvPr/>
            </p:nvSpPr>
            <p:spPr>
              <a:xfrm>
                <a:off x="9871045" y="3789792"/>
                <a:ext cx="287013" cy="72312"/>
              </a:xfrm>
              <a:custGeom>
                <a:rect b="b" l="l" r="r" t="t"/>
                <a:pathLst>
                  <a:path extrusionOk="0" h="550" w="2216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31" name="Google Shape;1031;p8"/>
              <p:cNvGrpSpPr/>
              <p:nvPr/>
            </p:nvGrpSpPr>
            <p:grpSpPr>
              <a:xfrm>
                <a:off x="9866243" y="3867059"/>
                <a:ext cx="97400" cy="42946"/>
                <a:chOff x="9866243" y="3867059"/>
                <a:chExt cx="97400" cy="42946"/>
              </a:xfrm>
            </p:grpSpPr>
            <p:sp>
              <p:nvSpPr>
                <p:cNvPr id="1032" name="Google Shape;1032;p8"/>
                <p:cNvSpPr/>
                <p:nvPr/>
              </p:nvSpPr>
              <p:spPr>
                <a:xfrm>
                  <a:off x="9866243" y="3867059"/>
                  <a:ext cx="97400" cy="42946"/>
                </a:xfrm>
                <a:custGeom>
                  <a:rect b="b" l="l" r="r" t="t"/>
                  <a:pathLst>
                    <a:path extrusionOk="0" h="327" w="752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3" name="Google Shape;1033;p8"/>
                <p:cNvSpPr/>
                <p:nvPr/>
              </p:nvSpPr>
              <p:spPr>
                <a:xfrm>
                  <a:off x="9868056" y="3867978"/>
                  <a:ext cx="94032" cy="40845"/>
                </a:xfrm>
                <a:custGeom>
                  <a:rect b="b" l="l" r="r" t="t"/>
                  <a:pathLst>
                    <a:path extrusionOk="0" h="311" w="726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4" name="Google Shape;1034;p8"/>
                <p:cNvSpPr/>
                <p:nvPr/>
              </p:nvSpPr>
              <p:spPr>
                <a:xfrm>
                  <a:off x="9875050" y="3883870"/>
                  <a:ext cx="33416" cy="13133"/>
                </a:xfrm>
                <a:custGeom>
                  <a:rect b="b" l="l" r="r" t="t"/>
                  <a:pathLst>
                    <a:path extrusionOk="0" h="100" w="258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5" name="Google Shape;1035;p8"/>
                <p:cNvSpPr/>
                <p:nvPr/>
              </p:nvSpPr>
              <p:spPr>
                <a:xfrm>
                  <a:off x="9873885" y="3889911"/>
                  <a:ext cx="25127" cy="8274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6" name="Google Shape;1036;p8"/>
                <p:cNvSpPr/>
                <p:nvPr/>
              </p:nvSpPr>
              <p:spPr>
                <a:xfrm>
                  <a:off x="9902509" y="3892275"/>
                  <a:ext cx="33416" cy="13396"/>
                </a:xfrm>
                <a:custGeom>
                  <a:rect b="b" l="l" r="r" t="t"/>
                  <a:pathLst>
                    <a:path extrusionOk="0" h="102" w="258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37" name="Google Shape;1037;p8"/>
                <p:cNvSpPr/>
                <p:nvPr/>
              </p:nvSpPr>
              <p:spPr>
                <a:xfrm>
                  <a:off x="9901343" y="3898579"/>
                  <a:ext cx="25127" cy="8274"/>
                </a:xfrm>
                <a:custGeom>
                  <a:rect b="b" l="l" r="r" t="t"/>
                  <a:pathLst>
                    <a:path extrusionOk="0" h="63" w="194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38" name="Google Shape;1038;p8"/>
              <p:cNvSpPr/>
              <p:nvPr/>
            </p:nvSpPr>
            <p:spPr>
              <a:xfrm>
                <a:off x="10032994" y="3873482"/>
                <a:ext cx="117955" cy="94336"/>
              </a:xfrm>
              <a:custGeom>
                <a:rect b="b" l="l" r="r" t="t"/>
                <a:pathLst>
                  <a:path extrusionOk="0" h="792" w="99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8"/>
              <p:cNvSpPr/>
              <p:nvPr/>
            </p:nvSpPr>
            <p:spPr>
              <a:xfrm>
                <a:off x="9731957" y="3881007"/>
                <a:ext cx="301805" cy="86076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8"/>
              <p:cNvSpPr/>
              <p:nvPr/>
            </p:nvSpPr>
            <p:spPr>
              <a:xfrm>
                <a:off x="9732150" y="3865223"/>
                <a:ext cx="3266" cy="17436"/>
              </a:xfrm>
              <a:custGeom>
                <a:rect b="b" l="l" r="r" t="t"/>
                <a:pathLst>
                  <a:path extrusionOk="0" h="147" w="26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8"/>
              <p:cNvSpPr/>
              <p:nvPr/>
            </p:nvSpPr>
            <p:spPr>
              <a:xfrm>
                <a:off x="9732342" y="3794197"/>
                <a:ext cx="140241" cy="72128"/>
              </a:xfrm>
              <a:custGeom>
                <a:rect b="b" l="l" r="r" t="t"/>
                <a:pathLst>
                  <a:path extrusionOk="0" h="606" w="117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8"/>
              <p:cNvSpPr/>
              <p:nvPr/>
            </p:nvSpPr>
            <p:spPr>
              <a:xfrm>
                <a:off x="9741756" y="3868895"/>
                <a:ext cx="286244" cy="82773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8"/>
              <p:cNvSpPr/>
              <p:nvPr/>
            </p:nvSpPr>
            <p:spPr>
              <a:xfrm flipH="1" rot="10800000">
                <a:off x="10027615" y="3863022"/>
                <a:ext cx="116803" cy="85709"/>
              </a:xfrm>
              <a:custGeom>
                <a:rect b="b" l="l" r="r" t="t"/>
                <a:pathLst>
                  <a:path extrusionOk="0" h="723" w="2532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4" name="Google Shape;1044;p8"/>
            <p:cNvGrpSpPr/>
            <p:nvPr/>
          </p:nvGrpSpPr>
          <p:grpSpPr>
            <a:xfrm>
              <a:off x="9797891" y="3463179"/>
              <a:ext cx="394302" cy="86356"/>
              <a:chOff x="9797891" y="3463179"/>
              <a:chExt cx="394302" cy="86356"/>
            </a:xfrm>
          </p:grpSpPr>
          <p:sp>
            <p:nvSpPr>
              <p:cNvPr id="1045" name="Google Shape;1045;p8"/>
              <p:cNvSpPr/>
              <p:nvPr/>
            </p:nvSpPr>
            <p:spPr>
              <a:xfrm>
                <a:off x="9797891" y="3499189"/>
                <a:ext cx="40251" cy="47957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8"/>
              <p:cNvSpPr/>
              <p:nvPr/>
            </p:nvSpPr>
            <p:spPr>
              <a:xfrm>
                <a:off x="9841702" y="3477685"/>
                <a:ext cx="139329" cy="71850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8"/>
              <p:cNvSpPr/>
              <p:nvPr/>
            </p:nvSpPr>
            <p:spPr>
              <a:xfrm>
                <a:off x="9888145" y="3482464"/>
                <a:ext cx="66259" cy="45909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8"/>
              <p:cNvSpPr/>
              <p:nvPr/>
            </p:nvSpPr>
            <p:spPr>
              <a:xfrm>
                <a:off x="10007659" y="3483659"/>
                <a:ext cx="58364" cy="40789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" name="Google Shape;1049;p8"/>
              <p:cNvSpPr/>
              <p:nvPr/>
            </p:nvSpPr>
            <p:spPr>
              <a:xfrm>
                <a:off x="10021902" y="3470347"/>
                <a:ext cx="102175" cy="57343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0" name="Google Shape;1050;p8"/>
              <p:cNvSpPr/>
              <p:nvPr/>
            </p:nvSpPr>
            <p:spPr>
              <a:xfrm>
                <a:off x="10094662" y="3463179"/>
                <a:ext cx="97531" cy="67754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051" name="Google Shape;1051;p8"/>
            <p:cNvCxnSpPr/>
            <p:nvPr/>
          </p:nvCxnSpPr>
          <p:spPr>
            <a:xfrm flipH="1">
              <a:off x="9981157" y="3531453"/>
              <a:ext cx="38851" cy="8183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052" name="Google Shape;1052;p8"/>
          <p:cNvGrpSpPr/>
          <p:nvPr/>
        </p:nvGrpSpPr>
        <p:grpSpPr>
          <a:xfrm>
            <a:off x="3752530" y="4567397"/>
            <a:ext cx="581004" cy="299152"/>
            <a:chOff x="11084522" y="4291738"/>
            <a:chExt cx="581004" cy="299152"/>
          </a:xfrm>
        </p:grpSpPr>
        <p:sp>
          <p:nvSpPr>
            <p:cNvPr id="1053" name="Google Shape;1053;p8"/>
            <p:cNvSpPr/>
            <p:nvPr/>
          </p:nvSpPr>
          <p:spPr>
            <a:xfrm>
              <a:off x="11084522" y="4470320"/>
              <a:ext cx="578914" cy="12057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8"/>
            <p:cNvSpPr/>
            <p:nvPr/>
          </p:nvSpPr>
          <p:spPr>
            <a:xfrm>
              <a:off x="11086131" y="4291738"/>
              <a:ext cx="579395" cy="182976"/>
            </a:xfrm>
            <a:custGeom>
              <a:rect b="b" l="l" r="r" t="t"/>
              <a:pathLst>
                <a:path extrusionOk="0" h="1324303" w="3783724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cap="flat" cmpd="sng" w="952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5" name="Google Shape;1055;p8"/>
          <p:cNvGrpSpPr/>
          <p:nvPr/>
        </p:nvGrpSpPr>
        <p:grpSpPr>
          <a:xfrm>
            <a:off x="3794375" y="4588721"/>
            <a:ext cx="490326" cy="147302"/>
            <a:chOff x="11126367" y="4313062"/>
            <a:chExt cx="490326" cy="147302"/>
          </a:xfrm>
        </p:grpSpPr>
        <p:sp>
          <p:nvSpPr>
            <p:cNvPr id="1056" name="Google Shape;1056;p8"/>
            <p:cNvSpPr/>
            <p:nvPr/>
          </p:nvSpPr>
          <p:spPr>
            <a:xfrm>
              <a:off x="11139929" y="4313062"/>
              <a:ext cx="463839" cy="82456"/>
            </a:xfrm>
            <a:custGeom>
              <a:rect b="b" l="l" r="r" t="t"/>
              <a:pathLst>
                <a:path extrusionOk="0" h="1049866" w="4673016">
                  <a:moveTo>
                    <a:pt x="3756864" y="0"/>
                  </a:moveTo>
                  <a:lnTo>
                    <a:pt x="4673016" y="239402"/>
                  </a:lnTo>
                  <a:lnTo>
                    <a:pt x="3993931" y="541866"/>
                  </a:lnTo>
                  <a:lnTo>
                    <a:pt x="3815839" y="467710"/>
                  </a:lnTo>
                  <a:lnTo>
                    <a:pt x="2300598" y="1049866"/>
                  </a:lnTo>
                  <a:lnTo>
                    <a:pt x="912064" y="457200"/>
                  </a:lnTo>
                  <a:lnTo>
                    <a:pt x="624198" y="541866"/>
                  </a:lnTo>
                  <a:lnTo>
                    <a:pt x="0" y="275021"/>
                  </a:lnTo>
                  <a:lnTo>
                    <a:pt x="912064" y="16933"/>
                  </a:lnTo>
                  <a:lnTo>
                    <a:pt x="2323954" y="616023"/>
                  </a:lnTo>
                  <a:lnTo>
                    <a:pt x="3756864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8"/>
            <p:cNvSpPr/>
            <p:nvPr/>
          </p:nvSpPr>
          <p:spPr>
            <a:xfrm>
              <a:off x="11443514" y="4383594"/>
              <a:ext cx="173179" cy="70991"/>
            </a:xfrm>
            <a:custGeom>
              <a:rect b="b" l="l" r="r" t="t"/>
              <a:pathLst>
                <a:path extrusionOk="0" h="903890" w="1744718">
                  <a:moveTo>
                    <a:pt x="21021" y="0"/>
                  </a:moveTo>
                  <a:lnTo>
                    <a:pt x="1744718" y="693683"/>
                  </a:lnTo>
                  <a:lnTo>
                    <a:pt x="1145628" y="903890"/>
                  </a:lnTo>
                  <a:lnTo>
                    <a:pt x="0" y="451945"/>
                  </a:lnTo>
                  <a:lnTo>
                    <a:pt x="21021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8"/>
            <p:cNvSpPr/>
            <p:nvPr/>
          </p:nvSpPr>
          <p:spPr>
            <a:xfrm>
              <a:off x="11126367" y="4383594"/>
              <a:ext cx="170049" cy="70166"/>
            </a:xfrm>
            <a:custGeom>
              <a:rect b="b" l="l" r="r" t="t"/>
              <a:pathLst>
                <a:path extrusionOk="0" h="893380" w="1713187">
                  <a:moveTo>
                    <a:pt x="1702676" y="0"/>
                  </a:moveTo>
                  <a:lnTo>
                    <a:pt x="1713187" y="472966"/>
                  </a:lnTo>
                  <a:lnTo>
                    <a:pt x="578069" y="893380"/>
                  </a:lnTo>
                  <a:lnTo>
                    <a:pt x="0" y="693683"/>
                  </a:lnTo>
                  <a:lnTo>
                    <a:pt x="1702676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8"/>
            <p:cNvSpPr/>
            <p:nvPr/>
          </p:nvSpPr>
          <p:spPr>
            <a:xfrm>
              <a:off x="11185400" y="4348925"/>
              <a:ext cx="369741" cy="111439"/>
            </a:xfrm>
            <a:custGeom>
              <a:rect b="b" l="l" r="r" t="t"/>
              <a:pathLst>
                <a:path extrusionOk="0" h="1418896" w="3725019">
                  <a:moveTo>
                    <a:pt x="162012" y="73572"/>
                  </a:moveTo>
                  <a:lnTo>
                    <a:pt x="445792" y="0"/>
                  </a:lnTo>
                  <a:lnTo>
                    <a:pt x="1852896" y="591655"/>
                  </a:lnTo>
                  <a:lnTo>
                    <a:pt x="3357157" y="0"/>
                  </a:lnTo>
                  <a:lnTo>
                    <a:pt x="3577874" y="73572"/>
                  </a:lnTo>
                  <a:lnTo>
                    <a:pt x="2632585" y="448868"/>
                  </a:lnTo>
                  <a:lnTo>
                    <a:pt x="2625150" y="902607"/>
                  </a:lnTo>
                  <a:lnTo>
                    <a:pt x="3725019" y="1345324"/>
                  </a:lnTo>
                  <a:lnTo>
                    <a:pt x="3441240" y="1408386"/>
                  </a:lnTo>
                  <a:lnTo>
                    <a:pt x="1864688" y="746234"/>
                  </a:lnTo>
                  <a:lnTo>
                    <a:pt x="256605" y="1418896"/>
                  </a:lnTo>
                  <a:lnTo>
                    <a:pt x="0" y="1331097"/>
                  </a:lnTo>
                  <a:lnTo>
                    <a:pt x="1113454" y="903890"/>
                  </a:lnTo>
                  <a:cubicBezTo>
                    <a:pt x="1113454" y="760249"/>
                    <a:pt x="1102302" y="595586"/>
                    <a:pt x="1102302" y="451945"/>
                  </a:cubicBezTo>
                  <a:lnTo>
                    <a:pt x="183032" y="84081"/>
                  </a:lnTo>
                  <a:cubicBezTo>
                    <a:pt x="26317" y="21019"/>
                    <a:pt x="169019" y="77075"/>
                    <a:pt x="162012" y="73572"/>
                  </a:cubicBezTo>
                  <a:close/>
                </a:path>
              </a:pathLst>
            </a:custGeom>
            <a:solidFill>
              <a:srgbClr val="EC8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0" name="Google Shape;1060;p8"/>
          <p:cNvGrpSpPr/>
          <p:nvPr/>
        </p:nvGrpSpPr>
        <p:grpSpPr>
          <a:xfrm>
            <a:off x="3585993" y="3597706"/>
            <a:ext cx="649485" cy="571200"/>
            <a:chOff x="10917985" y="3322047"/>
            <a:chExt cx="649485" cy="571200"/>
          </a:xfrm>
        </p:grpSpPr>
        <p:pic>
          <p:nvPicPr>
            <p:cNvPr descr="desktop_computer_stylized_medium" id="1061" name="Google Shape;1061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917985" y="3322047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8"/>
            <p:cNvSpPr/>
            <p:nvPr/>
          </p:nvSpPr>
          <p:spPr>
            <a:xfrm flipH="1">
              <a:off x="11194984" y="3376820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8"/>
          <p:cNvGrpSpPr/>
          <p:nvPr/>
        </p:nvGrpSpPr>
        <p:grpSpPr>
          <a:xfrm>
            <a:off x="2917550" y="4685760"/>
            <a:ext cx="649485" cy="571200"/>
            <a:chOff x="10249542" y="4410101"/>
            <a:chExt cx="649485" cy="571200"/>
          </a:xfrm>
        </p:grpSpPr>
        <p:pic>
          <p:nvPicPr>
            <p:cNvPr descr="desktop_computer_stylized_medium" id="1064" name="Google Shape;1064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249542" y="4410101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5" name="Google Shape;1065;p8"/>
            <p:cNvSpPr/>
            <p:nvPr/>
          </p:nvSpPr>
          <p:spPr>
            <a:xfrm flipH="1">
              <a:off x="10526541" y="4464874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8"/>
          <p:cNvGrpSpPr/>
          <p:nvPr/>
        </p:nvGrpSpPr>
        <p:grpSpPr>
          <a:xfrm>
            <a:off x="3465837" y="5024604"/>
            <a:ext cx="649485" cy="571200"/>
            <a:chOff x="10797829" y="4748945"/>
            <a:chExt cx="649485" cy="571200"/>
          </a:xfrm>
        </p:grpSpPr>
        <p:pic>
          <p:nvPicPr>
            <p:cNvPr descr="desktop_computer_stylized_medium" id="1067" name="Google Shape;1067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10797829" y="4748945"/>
              <a:ext cx="649485" cy="57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8" name="Google Shape;1068;p8"/>
            <p:cNvSpPr/>
            <p:nvPr/>
          </p:nvSpPr>
          <p:spPr>
            <a:xfrm flipH="1">
              <a:off x="11074828" y="4803718"/>
              <a:ext cx="306247" cy="261770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9" name="Google Shape;1069;p8"/>
          <p:cNvGrpSpPr/>
          <p:nvPr/>
        </p:nvGrpSpPr>
        <p:grpSpPr>
          <a:xfrm>
            <a:off x="894119" y="5475441"/>
            <a:ext cx="1926780" cy="1168539"/>
            <a:chOff x="8226111" y="5199782"/>
            <a:chExt cx="1926780" cy="1168539"/>
          </a:xfrm>
        </p:grpSpPr>
        <p:pic>
          <p:nvPicPr>
            <p:cNvPr descr="antenna_radiation_stylized" id="1070" name="Google Shape;1070;p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855650" y="5206671"/>
              <a:ext cx="745899" cy="161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ccess_point_stylized_small" id="1071" name="Google Shape;1071;p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935744" y="5280064"/>
              <a:ext cx="628606" cy="53816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2" name="Google Shape;1072;p8"/>
            <p:cNvGrpSpPr/>
            <p:nvPr/>
          </p:nvGrpSpPr>
          <p:grpSpPr>
            <a:xfrm>
              <a:off x="8862005" y="5199782"/>
              <a:ext cx="743443" cy="163274"/>
              <a:chOff x="8862005" y="5199782"/>
              <a:chExt cx="743443" cy="163274"/>
            </a:xfrm>
          </p:grpSpPr>
          <p:sp>
            <p:nvSpPr>
              <p:cNvPr id="1073" name="Google Shape;1073;p8"/>
              <p:cNvSpPr/>
              <p:nvPr/>
            </p:nvSpPr>
            <p:spPr>
              <a:xfrm>
                <a:off x="8862005" y="5267867"/>
                <a:ext cx="75891" cy="90672"/>
              </a:xfrm>
              <a:custGeom>
                <a:rect b="b" l="l" r="r" t="t"/>
                <a:pathLst>
                  <a:path extrusionOk="0" h="281" w="260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8"/>
              <p:cNvSpPr/>
              <p:nvPr/>
            </p:nvSpPr>
            <p:spPr>
              <a:xfrm>
                <a:off x="8944610" y="5227209"/>
                <a:ext cx="262701" cy="135847"/>
              </a:xfrm>
              <a:custGeom>
                <a:rect b="b" l="l" r="r" t="t"/>
                <a:pathLst>
                  <a:path extrusionOk="0" h="421" w="900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8"/>
              <p:cNvSpPr/>
              <p:nvPr/>
            </p:nvSpPr>
            <p:spPr>
              <a:xfrm>
                <a:off x="9032177" y="5236244"/>
                <a:ext cx="124929" cy="86800"/>
              </a:xfrm>
              <a:custGeom>
                <a:rect b="b" l="l" r="r" t="t"/>
                <a:pathLst>
                  <a:path extrusionOk="0" h="269" w="428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8"/>
              <p:cNvSpPr/>
              <p:nvPr/>
            </p:nvSpPr>
            <p:spPr>
              <a:xfrm>
                <a:off x="9257516" y="5238503"/>
                <a:ext cx="110042" cy="77120"/>
              </a:xfrm>
              <a:custGeom>
                <a:rect b="b" l="l" r="r" t="t"/>
                <a:pathLst>
                  <a:path extrusionOk="0" h="239" w="377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8"/>
              <p:cNvSpPr/>
              <p:nvPr/>
            </p:nvSpPr>
            <p:spPr>
              <a:xfrm>
                <a:off x="9284369" y="5213334"/>
                <a:ext cx="192647" cy="108419"/>
              </a:xfrm>
              <a:custGeom>
                <a:rect b="b" l="l" r="r" t="t"/>
                <a:pathLst>
                  <a:path extrusionOk="0" h="300" w="646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8"/>
              <p:cNvSpPr/>
              <p:nvPr/>
            </p:nvSpPr>
            <p:spPr>
              <a:xfrm>
                <a:off x="9421558" y="5199782"/>
                <a:ext cx="183890" cy="128102"/>
              </a:xfrm>
              <a:custGeom>
                <a:rect b="b" l="l" r="r" t="t"/>
                <a:pathLst>
                  <a:path extrusionOk="0" h="397" w="630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cap="flat" cmpd="sng" w="127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9" name="Google Shape;1079;p8"/>
            <p:cNvGrpSpPr/>
            <p:nvPr/>
          </p:nvGrpSpPr>
          <p:grpSpPr>
            <a:xfrm>
              <a:off x="8226111" y="5597254"/>
              <a:ext cx="675003" cy="640442"/>
              <a:chOff x="8226111" y="5597254"/>
              <a:chExt cx="675003" cy="640442"/>
            </a:xfrm>
          </p:grpSpPr>
          <p:grpSp>
            <p:nvGrpSpPr>
              <p:cNvPr id="1080" name="Google Shape;1080;p8"/>
              <p:cNvGrpSpPr/>
              <p:nvPr/>
            </p:nvGrpSpPr>
            <p:grpSpPr>
              <a:xfrm>
                <a:off x="8226111" y="5767914"/>
                <a:ext cx="675003" cy="469782"/>
                <a:chOff x="8226111" y="5767914"/>
                <a:chExt cx="675003" cy="469782"/>
              </a:xfrm>
            </p:grpSpPr>
            <p:pic>
              <p:nvPicPr>
                <p:cNvPr descr="laptop_keyboard" id="1081" name="Google Shape;1081;p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 rot="109064">
                  <a:off x="8229600" y="5999505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2" name="Google Shape;1082;p8"/>
                <p:cNvSpPr/>
                <p:nvPr/>
              </p:nvSpPr>
              <p:spPr>
                <a:xfrm>
                  <a:off x="8420655" y="5777187"/>
                  <a:ext cx="464025" cy="298989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083" name="Google Shape;1083;p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8443509" y="5784877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84" name="Google Shape;1084;p8"/>
                <p:cNvSpPr/>
                <p:nvPr/>
              </p:nvSpPr>
              <p:spPr>
                <a:xfrm>
                  <a:off x="8505140" y="5768366"/>
                  <a:ext cx="393150" cy="556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5" name="Google Shape;1085;p8"/>
                <p:cNvSpPr/>
                <p:nvPr/>
              </p:nvSpPr>
              <p:spPr>
                <a:xfrm>
                  <a:off x="8416546" y="5767914"/>
                  <a:ext cx="109137" cy="23159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6" name="Google Shape;1086;p8"/>
                <p:cNvSpPr/>
                <p:nvPr/>
              </p:nvSpPr>
              <p:spPr>
                <a:xfrm>
                  <a:off x="8777853" y="5809302"/>
                  <a:ext cx="117611" cy="267326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7" name="Google Shape;1087;p8"/>
                <p:cNvSpPr/>
                <p:nvPr/>
              </p:nvSpPr>
              <p:spPr>
                <a:xfrm>
                  <a:off x="8415262" y="5987745"/>
                  <a:ext cx="431412" cy="90240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8" name="Google Shape;1088;p8"/>
                <p:cNvSpPr/>
                <p:nvPr/>
              </p:nvSpPr>
              <p:spPr>
                <a:xfrm>
                  <a:off x="8790950" y="5811563"/>
                  <a:ext cx="110164" cy="26845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9" name="Google Shape;1089;p8"/>
                <p:cNvSpPr/>
                <p:nvPr/>
              </p:nvSpPr>
              <p:spPr>
                <a:xfrm>
                  <a:off x="8415775" y="5999732"/>
                  <a:ext cx="383648" cy="89109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90" name="Google Shape;1090;p8"/>
                <p:cNvGrpSpPr/>
                <p:nvPr/>
              </p:nvGrpSpPr>
              <p:grpSpPr>
                <a:xfrm>
                  <a:off x="8409356" y="6094947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1091" name="Google Shape;1091;p8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8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3" name="Google Shape;1093;p8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4" name="Google Shape;1094;p8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5" name="Google Shape;1095;p8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6" name="Google Shape;1096;p8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97" name="Google Shape;1097;p8"/>
                <p:cNvSpPr/>
                <p:nvPr/>
              </p:nvSpPr>
              <p:spPr>
                <a:xfrm>
                  <a:off x="8632251" y="6102862"/>
                  <a:ext cx="157670" cy="11624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8" name="Google Shape;1098;p8"/>
                <p:cNvSpPr/>
                <p:nvPr/>
              </p:nvSpPr>
              <p:spPr>
                <a:xfrm>
                  <a:off x="8229857" y="6112135"/>
                  <a:ext cx="403421" cy="10607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9" name="Google Shape;1099;p8"/>
                <p:cNvSpPr/>
                <p:nvPr/>
              </p:nvSpPr>
              <p:spPr>
                <a:xfrm>
                  <a:off x="8230114" y="6092685"/>
                  <a:ext cx="4366" cy="21486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0" name="Google Shape;1100;p8"/>
                <p:cNvSpPr/>
                <p:nvPr/>
              </p:nvSpPr>
              <p:spPr>
                <a:xfrm>
                  <a:off x="8230371" y="6005160"/>
                  <a:ext cx="187459" cy="88882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1" name="Google Shape;1101;p8"/>
                <p:cNvSpPr/>
                <p:nvPr/>
              </p:nvSpPr>
              <p:spPr>
                <a:xfrm>
                  <a:off x="8242954" y="6097209"/>
                  <a:ext cx="382621" cy="10200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2" name="Google Shape;1102;p8"/>
                <p:cNvSpPr/>
                <p:nvPr/>
              </p:nvSpPr>
              <p:spPr>
                <a:xfrm flipH="1" rot="10800000">
                  <a:off x="8625061" y="6089972"/>
                  <a:ext cx="156130" cy="105618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03" name="Google Shape;1103;p8"/>
              <p:cNvGrpSpPr/>
              <p:nvPr/>
            </p:nvGrpSpPr>
            <p:grpSpPr>
              <a:xfrm>
                <a:off x="8317991" y="5597254"/>
                <a:ext cx="527061" cy="106415"/>
                <a:chOff x="8317991" y="5597254"/>
                <a:chExt cx="527061" cy="106415"/>
              </a:xfrm>
            </p:grpSpPr>
            <p:sp>
              <p:nvSpPr>
                <p:cNvPr id="1104" name="Google Shape;1104;p8"/>
                <p:cNvSpPr/>
                <p:nvPr/>
              </p:nvSpPr>
              <p:spPr>
                <a:xfrm>
                  <a:off x="8317991" y="5641629"/>
                  <a:ext cx="53803" cy="59096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5" name="Google Shape;1105;p8"/>
                <p:cNvSpPr/>
                <p:nvPr/>
              </p:nvSpPr>
              <p:spPr>
                <a:xfrm>
                  <a:off x="8376553" y="5615130"/>
                  <a:ext cx="186241" cy="88539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6" name="Google Shape;1106;p8"/>
                <p:cNvSpPr/>
                <p:nvPr/>
              </p:nvSpPr>
              <p:spPr>
                <a:xfrm>
                  <a:off x="8438634" y="5621019"/>
                  <a:ext cx="88568" cy="56572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8"/>
                <p:cNvSpPr/>
                <p:nvPr/>
              </p:nvSpPr>
              <p:spPr>
                <a:xfrm>
                  <a:off x="8598387" y="5622491"/>
                  <a:ext cx="78014" cy="50263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8" name="Google Shape;1108;p8"/>
                <p:cNvSpPr/>
                <p:nvPr/>
              </p:nvSpPr>
              <p:spPr>
                <a:xfrm>
                  <a:off x="8617425" y="5606087"/>
                  <a:ext cx="136576" cy="70663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9" name="Google Shape;1109;p8"/>
                <p:cNvSpPr/>
                <p:nvPr/>
              </p:nvSpPr>
              <p:spPr>
                <a:xfrm>
                  <a:off x="8714684" y="5597254"/>
                  <a:ext cx="130368" cy="83492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10" name="Google Shape;1110;p8"/>
              <p:cNvCxnSpPr/>
              <p:nvPr/>
            </p:nvCxnSpPr>
            <p:spPr>
              <a:xfrm flipH="1">
                <a:off x="8562961" y="5681386"/>
                <a:ext cx="51931" cy="10083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1111" name="Google Shape;1111;p8"/>
            <p:cNvGrpSpPr/>
            <p:nvPr/>
          </p:nvGrpSpPr>
          <p:grpSpPr>
            <a:xfrm>
              <a:off x="9477888" y="5727879"/>
              <a:ext cx="675003" cy="640442"/>
              <a:chOff x="9477888" y="5727879"/>
              <a:chExt cx="675003" cy="640442"/>
            </a:xfrm>
          </p:grpSpPr>
          <p:grpSp>
            <p:nvGrpSpPr>
              <p:cNvPr id="1112" name="Google Shape;1112;p8"/>
              <p:cNvGrpSpPr/>
              <p:nvPr/>
            </p:nvGrpSpPr>
            <p:grpSpPr>
              <a:xfrm>
                <a:off x="9477888" y="5898539"/>
                <a:ext cx="675003" cy="469782"/>
                <a:chOff x="9477888" y="5898539"/>
                <a:chExt cx="675003" cy="469782"/>
              </a:xfrm>
            </p:grpSpPr>
            <p:pic>
              <p:nvPicPr>
                <p:cNvPr descr="laptop_keyboard" id="1113" name="Google Shape;1113;p8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 flipH="1" rot="109064">
                  <a:off x="9481377" y="6130130"/>
                  <a:ext cx="576500" cy="2291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14" name="Google Shape;1114;p8"/>
                <p:cNvSpPr/>
                <p:nvPr/>
              </p:nvSpPr>
              <p:spPr>
                <a:xfrm>
                  <a:off x="9672432" y="5907812"/>
                  <a:ext cx="464025" cy="298989"/>
                </a:xfrm>
                <a:custGeom>
                  <a:rect b="b" l="l" r="r" t="t"/>
                  <a:pathLst>
                    <a:path extrusionOk="0" h="2442" w="2982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screen" id="1115" name="Google Shape;1115;p8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9695286" y="5915502"/>
                  <a:ext cx="421654" cy="27207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16" name="Google Shape;1116;p8"/>
                <p:cNvSpPr/>
                <p:nvPr/>
              </p:nvSpPr>
              <p:spPr>
                <a:xfrm>
                  <a:off x="9756917" y="5898991"/>
                  <a:ext cx="393150" cy="55636"/>
                </a:xfrm>
                <a:custGeom>
                  <a:rect b="b" l="l" r="r" t="t"/>
                  <a:pathLst>
                    <a:path extrusionOk="0" h="455" w="2528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7" name="Google Shape;1117;p8"/>
                <p:cNvSpPr/>
                <p:nvPr/>
              </p:nvSpPr>
              <p:spPr>
                <a:xfrm>
                  <a:off x="9668323" y="5898539"/>
                  <a:ext cx="109137" cy="231593"/>
                </a:xfrm>
                <a:custGeom>
                  <a:rect b="b" l="l" r="r" t="t"/>
                  <a:pathLst>
                    <a:path extrusionOk="0" h="1893" w="702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8" name="Google Shape;1118;p8"/>
                <p:cNvSpPr/>
                <p:nvPr/>
              </p:nvSpPr>
              <p:spPr>
                <a:xfrm>
                  <a:off x="10029630" y="5939927"/>
                  <a:ext cx="117611" cy="267326"/>
                </a:xfrm>
                <a:custGeom>
                  <a:rect b="b" l="l" r="r" t="t"/>
                  <a:pathLst>
                    <a:path extrusionOk="0" h="2184" w="756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19" name="Google Shape;1119;p8"/>
                <p:cNvSpPr/>
                <p:nvPr/>
              </p:nvSpPr>
              <p:spPr>
                <a:xfrm>
                  <a:off x="9667039" y="6118370"/>
                  <a:ext cx="431412" cy="90240"/>
                </a:xfrm>
                <a:custGeom>
                  <a:rect b="b" l="l" r="r" t="t"/>
                  <a:pathLst>
                    <a:path extrusionOk="0" h="738" w="2773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0" name="Google Shape;1120;p8"/>
                <p:cNvSpPr/>
                <p:nvPr/>
              </p:nvSpPr>
              <p:spPr>
                <a:xfrm>
                  <a:off x="10042727" y="5942188"/>
                  <a:ext cx="110164" cy="268457"/>
                </a:xfrm>
                <a:custGeom>
                  <a:rect b="b" l="l" r="r" t="t"/>
                  <a:pathLst>
                    <a:path extrusionOk="0" h="1659" w="637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21" name="Google Shape;1121;p8"/>
                <p:cNvSpPr/>
                <p:nvPr/>
              </p:nvSpPr>
              <p:spPr>
                <a:xfrm>
                  <a:off x="9667552" y="6130357"/>
                  <a:ext cx="383648" cy="89109"/>
                </a:xfrm>
                <a:custGeom>
                  <a:rect b="b" l="l" r="r" t="t"/>
                  <a:pathLst>
                    <a:path extrusionOk="0" h="550" w="2216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22" name="Google Shape;1122;p8"/>
                <p:cNvGrpSpPr/>
                <p:nvPr/>
              </p:nvGrpSpPr>
              <p:grpSpPr>
                <a:xfrm>
                  <a:off x="9661133" y="6225572"/>
                  <a:ext cx="130194" cy="52922"/>
                  <a:chOff x="1740" y="2642"/>
                  <a:chExt cx="752" cy="327"/>
                </a:xfrm>
              </p:grpSpPr>
              <p:sp>
                <p:nvSpPr>
                  <p:cNvPr id="1123" name="Google Shape;1123;p8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rect b="b" l="l" r="r" t="t"/>
                    <a:pathLst>
                      <a:path extrusionOk="0" h="327" w="752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8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rect b="b" l="l" r="r" t="t"/>
                    <a:pathLst>
                      <a:path extrusionOk="0" h="311" w="726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8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rect b="b" l="l" r="r" t="t"/>
                    <a:pathLst>
                      <a:path extrusionOk="0" h="100" w="258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6" name="Google Shape;1126;p8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7" name="Google Shape;1127;p8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rect b="b" l="l" r="r" t="t"/>
                    <a:pathLst>
                      <a:path extrusionOk="0" h="102" w="258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8" name="Google Shape;1128;p8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rect b="b" l="l" r="r" t="t"/>
                    <a:pathLst>
                      <a:path extrusionOk="0" h="63" w="194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129" name="Google Shape;1129;p8"/>
                <p:cNvSpPr/>
                <p:nvPr/>
              </p:nvSpPr>
              <p:spPr>
                <a:xfrm>
                  <a:off x="9884028" y="6233487"/>
                  <a:ext cx="157670" cy="116248"/>
                </a:xfrm>
                <a:custGeom>
                  <a:rect b="b" l="l" r="r" t="t"/>
                  <a:pathLst>
                    <a:path extrusionOk="0" h="792" w="99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0" name="Google Shape;1130;p8"/>
                <p:cNvSpPr/>
                <p:nvPr/>
              </p:nvSpPr>
              <p:spPr>
                <a:xfrm>
                  <a:off x="9481634" y="6242760"/>
                  <a:ext cx="403421" cy="10607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1" name="Google Shape;1131;p8"/>
                <p:cNvSpPr/>
                <p:nvPr/>
              </p:nvSpPr>
              <p:spPr>
                <a:xfrm>
                  <a:off x="9481891" y="6223310"/>
                  <a:ext cx="4366" cy="21486"/>
                </a:xfrm>
                <a:custGeom>
                  <a:rect b="b" l="l" r="r" t="t"/>
                  <a:pathLst>
                    <a:path extrusionOk="0" h="147" w="26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2" name="Google Shape;1132;p8"/>
                <p:cNvSpPr/>
                <p:nvPr/>
              </p:nvSpPr>
              <p:spPr>
                <a:xfrm>
                  <a:off x="9482148" y="6135785"/>
                  <a:ext cx="187459" cy="88882"/>
                </a:xfrm>
                <a:custGeom>
                  <a:rect b="b" l="l" r="r" t="t"/>
                  <a:pathLst>
                    <a:path extrusionOk="0" h="606" w="1176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3" name="Google Shape;1133;p8"/>
                <p:cNvSpPr/>
                <p:nvPr/>
              </p:nvSpPr>
              <p:spPr>
                <a:xfrm>
                  <a:off x="9494731" y="6227834"/>
                  <a:ext cx="382621" cy="102000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4" name="Google Shape;1134;p8"/>
                <p:cNvSpPr/>
                <p:nvPr/>
              </p:nvSpPr>
              <p:spPr>
                <a:xfrm flipH="1" rot="10800000">
                  <a:off x="9876838" y="6220597"/>
                  <a:ext cx="156130" cy="105618"/>
                </a:xfrm>
                <a:custGeom>
                  <a:rect b="b" l="l" r="r" t="t"/>
                  <a:pathLst>
                    <a:path extrusionOk="0" h="723" w="2532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135" name="Google Shape;1135;p8"/>
              <p:cNvGrpSpPr/>
              <p:nvPr/>
            </p:nvGrpSpPr>
            <p:grpSpPr>
              <a:xfrm>
                <a:off x="9569768" y="5727879"/>
                <a:ext cx="527061" cy="106415"/>
                <a:chOff x="9569768" y="5727879"/>
                <a:chExt cx="527061" cy="106415"/>
              </a:xfrm>
            </p:grpSpPr>
            <p:sp>
              <p:nvSpPr>
                <p:cNvPr id="1136" name="Google Shape;1136;p8"/>
                <p:cNvSpPr/>
                <p:nvPr/>
              </p:nvSpPr>
              <p:spPr>
                <a:xfrm>
                  <a:off x="9569768" y="5772254"/>
                  <a:ext cx="53803" cy="59096"/>
                </a:xfrm>
                <a:custGeom>
                  <a:rect b="b" l="l" r="r" t="t"/>
                  <a:pathLst>
                    <a:path extrusionOk="0" h="281" w="260">
                      <a:moveTo>
                        <a:pt x="260" y="0"/>
                      </a:moveTo>
                      <a:cubicBezTo>
                        <a:pt x="224" y="19"/>
                        <a:pt x="79" y="77"/>
                        <a:pt x="42" y="112"/>
                      </a:cubicBezTo>
                      <a:cubicBezTo>
                        <a:pt x="5" y="143"/>
                        <a:pt x="0" y="183"/>
                        <a:pt x="35" y="211"/>
                      </a:cubicBezTo>
                      <a:cubicBezTo>
                        <a:pt x="70" y="239"/>
                        <a:pt x="208" y="266"/>
                        <a:pt x="253" y="281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7" name="Google Shape;1137;p8"/>
                <p:cNvSpPr/>
                <p:nvPr/>
              </p:nvSpPr>
              <p:spPr>
                <a:xfrm>
                  <a:off x="9628330" y="5745755"/>
                  <a:ext cx="186241" cy="88539"/>
                </a:xfrm>
                <a:custGeom>
                  <a:rect b="b" l="l" r="r" t="t"/>
                  <a:pathLst>
                    <a:path extrusionOk="0" h="421" w="900">
                      <a:moveTo>
                        <a:pt x="531" y="0"/>
                      </a:moveTo>
                      <a:cubicBezTo>
                        <a:pt x="489" y="13"/>
                        <a:pt x="356" y="47"/>
                        <a:pt x="279" y="77"/>
                      </a:cubicBezTo>
                      <a:cubicBezTo>
                        <a:pt x="202" y="107"/>
                        <a:pt x="109" y="141"/>
                        <a:pt x="68" y="182"/>
                      </a:cubicBezTo>
                      <a:cubicBezTo>
                        <a:pt x="31" y="213"/>
                        <a:pt x="0" y="292"/>
                        <a:pt x="33" y="323"/>
                      </a:cubicBezTo>
                      <a:cubicBezTo>
                        <a:pt x="76" y="359"/>
                        <a:pt x="198" y="384"/>
                        <a:pt x="328" y="400"/>
                      </a:cubicBezTo>
                      <a:cubicBezTo>
                        <a:pt x="458" y="416"/>
                        <a:pt x="724" y="421"/>
                        <a:pt x="812" y="421"/>
                      </a:cubicBezTo>
                      <a:cubicBezTo>
                        <a:pt x="900" y="421"/>
                        <a:pt x="846" y="404"/>
                        <a:pt x="855" y="40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8" name="Google Shape;1138;p8"/>
                <p:cNvSpPr/>
                <p:nvPr/>
              </p:nvSpPr>
              <p:spPr>
                <a:xfrm>
                  <a:off x="9690411" y="5751644"/>
                  <a:ext cx="88568" cy="56572"/>
                </a:xfrm>
                <a:custGeom>
                  <a:rect b="b" l="l" r="r" t="t"/>
                  <a:pathLst>
                    <a:path extrusionOk="0" h="269" w="428">
                      <a:moveTo>
                        <a:pt x="428" y="0"/>
                      </a:moveTo>
                      <a:cubicBezTo>
                        <a:pt x="428" y="0"/>
                        <a:pt x="217" y="35"/>
                        <a:pt x="217" y="35"/>
                      </a:cubicBezTo>
                      <a:cubicBezTo>
                        <a:pt x="217" y="35"/>
                        <a:pt x="42" y="105"/>
                        <a:pt x="21" y="140"/>
                      </a:cubicBezTo>
                      <a:cubicBezTo>
                        <a:pt x="0" y="175"/>
                        <a:pt x="14" y="217"/>
                        <a:pt x="91" y="246"/>
                      </a:cubicBezTo>
                      <a:cubicBezTo>
                        <a:pt x="126" y="267"/>
                        <a:pt x="177" y="265"/>
                        <a:pt x="231" y="267"/>
                      </a:cubicBezTo>
                      <a:cubicBezTo>
                        <a:pt x="285" y="269"/>
                        <a:pt x="376" y="262"/>
                        <a:pt x="414" y="26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39" name="Google Shape;1139;p8"/>
                <p:cNvSpPr/>
                <p:nvPr/>
              </p:nvSpPr>
              <p:spPr>
                <a:xfrm>
                  <a:off x="9850164" y="5753116"/>
                  <a:ext cx="78014" cy="50263"/>
                </a:xfrm>
                <a:custGeom>
                  <a:rect b="b" l="l" r="r" t="t"/>
                  <a:pathLst>
                    <a:path extrusionOk="0" h="239" w="377">
                      <a:moveTo>
                        <a:pt x="42" y="239"/>
                      </a:moveTo>
                      <a:cubicBezTo>
                        <a:pt x="89" y="224"/>
                        <a:pt x="285" y="178"/>
                        <a:pt x="335" y="146"/>
                      </a:cubicBezTo>
                      <a:cubicBezTo>
                        <a:pt x="372" y="115"/>
                        <a:pt x="377" y="75"/>
                        <a:pt x="342" y="47"/>
                      </a:cubicBezTo>
                      <a:cubicBezTo>
                        <a:pt x="286" y="23"/>
                        <a:pt x="71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0" name="Google Shape;1140;p8"/>
                <p:cNvSpPr/>
                <p:nvPr/>
              </p:nvSpPr>
              <p:spPr>
                <a:xfrm>
                  <a:off x="9869202" y="5736712"/>
                  <a:ext cx="136576" cy="70663"/>
                </a:xfrm>
                <a:custGeom>
                  <a:rect b="b" l="l" r="r" t="t"/>
                  <a:pathLst>
                    <a:path extrusionOk="0" h="300" w="646">
                      <a:moveTo>
                        <a:pt x="343" y="300"/>
                      </a:moveTo>
                      <a:cubicBezTo>
                        <a:pt x="367" y="292"/>
                        <a:pt x="443" y="272"/>
                        <a:pt x="487" y="254"/>
                      </a:cubicBezTo>
                      <a:cubicBezTo>
                        <a:pt x="531" y="236"/>
                        <a:pt x="584" y="216"/>
                        <a:pt x="607" y="191"/>
                      </a:cubicBezTo>
                      <a:cubicBezTo>
                        <a:pt x="628" y="173"/>
                        <a:pt x="646" y="125"/>
                        <a:pt x="627" y="107"/>
                      </a:cubicBezTo>
                      <a:cubicBezTo>
                        <a:pt x="603" y="85"/>
                        <a:pt x="563" y="79"/>
                        <a:pt x="459" y="61"/>
                      </a:cubicBezTo>
                      <a:cubicBezTo>
                        <a:pt x="355" y="43"/>
                        <a:pt x="76" y="10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8"/>
                <p:cNvSpPr/>
                <p:nvPr/>
              </p:nvSpPr>
              <p:spPr>
                <a:xfrm>
                  <a:off x="9966461" y="5727879"/>
                  <a:ext cx="130368" cy="83492"/>
                </a:xfrm>
                <a:custGeom>
                  <a:rect b="b" l="l" r="r" t="t"/>
                  <a:pathLst>
                    <a:path extrusionOk="0" h="397" w="630">
                      <a:moveTo>
                        <a:pt x="320" y="397"/>
                      </a:moveTo>
                      <a:cubicBezTo>
                        <a:pt x="345" y="388"/>
                        <a:pt x="423" y="366"/>
                        <a:pt x="468" y="345"/>
                      </a:cubicBezTo>
                      <a:cubicBezTo>
                        <a:pt x="513" y="325"/>
                        <a:pt x="567" y="303"/>
                        <a:pt x="590" y="275"/>
                      </a:cubicBezTo>
                      <a:cubicBezTo>
                        <a:pt x="612" y="255"/>
                        <a:pt x="630" y="201"/>
                        <a:pt x="611" y="181"/>
                      </a:cubicBezTo>
                      <a:cubicBezTo>
                        <a:pt x="586" y="156"/>
                        <a:pt x="541" y="159"/>
                        <a:pt x="439" y="129"/>
                      </a:cubicBezTo>
                      <a:cubicBezTo>
                        <a:pt x="337" y="99"/>
                        <a:pt x="91" y="27"/>
                        <a:pt x="0" y="0"/>
                      </a:cubicBezTo>
                    </a:path>
                  </a:pathLst>
                </a:custGeom>
                <a:noFill/>
                <a:ln cap="flat" cmpd="sng" w="9525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142" name="Google Shape;1142;p8"/>
              <p:cNvCxnSpPr/>
              <p:nvPr/>
            </p:nvCxnSpPr>
            <p:spPr>
              <a:xfrm flipH="1">
                <a:off x="9814738" y="5812011"/>
                <a:ext cx="51931" cy="100838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143" name="Google Shape;1143;p8"/>
          <p:cNvGrpSpPr/>
          <p:nvPr/>
        </p:nvGrpSpPr>
        <p:grpSpPr>
          <a:xfrm>
            <a:off x="508526" y="1518532"/>
            <a:ext cx="4037013" cy="1377421"/>
            <a:chOff x="7840518" y="1242873"/>
            <a:chExt cx="4037013" cy="1377421"/>
          </a:xfrm>
        </p:grpSpPr>
        <p:grpSp>
          <p:nvGrpSpPr>
            <p:cNvPr id="1144" name="Google Shape;1144;p8"/>
            <p:cNvGrpSpPr/>
            <p:nvPr/>
          </p:nvGrpSpPr>
          <p:grpSpPr>
            <a:xfrm>
              <a:off x="7840518" y="1249223"/>
              <a:ext cx="850900" cy="527050"/>
              <a:chOff x="7840518" y="1249223"/>
              <a:chExt cx="850900" cy="527050"/>
            </a:xfrm>
          </p:grpSpPr>
          <p:sp>
            <p:nvSpPr>
              <p:cNvPr id="1145" name="Google Shape;1145;p8"/>
              <p:cNvSpPr/>
              <p:nvPr/>
            </p:nvSpPr>
            <p:spPr>
              <a:xfrm>
                <a:off x="7840518" y="1249223"/>
                <a:ext cx="850900" cy="184029"/>
              </a:xfrm>
              <a:prstGeom prst="triangle">
                <a:avLst>
                  <a:gd fmla="val 50000" name="adj"/>
                </a:avLst>
              </a:prstGeom>
              <a:solidFill>
                <a:srgbClr val="DDDDD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t/>
                </a:r>
                <a:endParaRPr b="0" i="0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46" name="Google Shape;1146;p8"/>
              <p:cNvGrpSpPr/>
              <p:nvPr/>
            </p:nvGrpSpPr>
            <p:grpSpPr>
              <a:xfrm>
                <a:off x="7878031" y="1294917"/>
                <a:ext cx="724664" cy="481356"/>
                <a:chOff x="7878031" y="1294917"/>
                <a:chExt cx="724664" cy="481356"/>
              </a:xfrm>
            </p:grpSpPr>
            <p:sp>
              <p:nvSpPr>
                <p:cNvPr id="1147" name="Google Shape;1147;p8"/>
                <p:cNvSpPr/>
                <p:nvPr/>
              </p:nvSpPr>
              <p:spPr>
                <a:xfrm>
                  <a:off x="7931026" y="1411344"/>
                  <a:ext cx="671669" cy="364929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1148" name="Google Shape;1148;p8"/>
                <p:cNvCxnSpPr/>
                <p:nvPr/>
              </p:nvCxnSpPr>
              <p:spPr>
                <a:xfrm>
                  <a:off x="8042971" y="1629175"/>
                  <a:ext cx="400739" cy="4382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E4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grpSp>
              <p:nvGrpSpPr>
                <p:cNvPr id="1149" name="Google Shape;1149;p8"/>
                <p:cNvGrpSpPr/>
                <p:nvPr/>
              </p:nvGrpSpPr>
              <p:grpSpPr>
                <a:xfrm>
                  <a:off x="8172250" y="1579725"/>
                  <a:ext cx="230176" cy="87007"/>
                  <a:chOff x="8172250" y="1579725"/>
                  <a:chExt cx="230176" cy="87007"/>
                </a:xfrm>
              </p:grpSpPr>
              <p:sp>
                <p:nvSpPr>
                  <p:cNvPr id="1150" name="Google Shape;1150;p8"/>
                  <p:cNvSpPr/>
                  <p:nvPr/>
                </p:nvSpPr>
                <p:spPr>
                  <a:xfrm>
                    <a:off x="8172250" y="1607957"/>
                    <a:ext cx="230176" cy="58775"/>
                  </a:xfrm>
                  <a:prstGeom prst="rect">
                    <a:avLst/>
                  </a:prstGeom>
                  <a:solidFill>
                    <a:srgbClr val="EC86A6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8"/>
                  <p:cNvSpPr/>
                  <p:nvPr/>
                </p:nvSpPr>
                <p:spPr>
                  <a:xfrm>
                    <a:off x="8191278" y="162695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2" name="Google Shape;1152;p8"/>
                  <p:cNvSpPr/>
                  <p:nvPr/>
                </p:nvSpPr>
                <p:spPr>
                  <a:xfrm>
                    <a:off x="8210305" y="1626950"/>
                    <a:ext cx="14270" cy="14373"/>
                  </a:xfrm>
                  <a:prstGeom prst="rect">
                    <a:avLst/>
                  </a:prstGeom>
                  <a:solidFill>
                    <a:srgbClr val="33CC33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3" name="Google Shape;1153;p8"/>
                  <p:cNvSpPr/>
                  <p:nvPr/>
                </p:nvSpPr>
                <p:spPr>
                  <a:xfrm>
                    <a:off x="8229332" y="1625410"/>
                    <a:ext cx="15856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4" name="Google Shape;1154;p8"/>
                  <p:cNvSpPr/>
                  <p:nvPr/>
                </p:nvSpPr>
                <p:spPr>
                  <a:xfrm>
                    <a:off x="8250209" y="1625410"/>
                    <a:ext cx="14270" cy="14373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5" name="Google Shape;1155;p8"/>
                  <p:cNvSpPr/>
                  <p:nvPr/>
                </p:nvSpPr>
                <p:spPr>
                  <a:xfrm flipH="1" rot="10800000">
                    <a:off x="8172779" y="1579725"/>
                    <a:ext cx="227005" cy="28232"/>
                  </a:xfrm>
                  <a:custGeom>
                    <a:rect b="b" l="l" r="r" t="t"/>
                    <a:pathLst>
                      <a:path extrusionOk="0" h="21600" w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C86A6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descr="desktop_computer_stylized_small" id="1156" name="Google Shape;1156;p8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7878031" y="1490214"/>
                  <a:ext cx="266167" cy="2572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157" name="Google Shape;1157;p8"/>
                <p:cNvSpPr/>
                <p:nvPr/>
              </p:nvSpPr>
              <p:spPr>
                <a:xfrm>
                  <a:off x="8446687" y="1604763"/>
                  <a:ext cx="61927" cy="56962"/>
                </a:xfrm>
                <a:prstGeom prst="rect">
                  <a:avLst/>
                </a:prstGeom>
                <a:solidFill>
                  <a:srgbClr val="E40000"/>
                </a:solidFill>
                <a:ln cap="flat" cmpd="sng" w="9525">
                  <a:solidFill>
                    <a:schemeClr val="dk1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8" name="Google Shape;1158;p8"/>
                <p:cNvSpPr/>
                <p:nvPr/>
              </p:nvSpPr>
              <p:spPr>
                <a:xfrm>
                  <a:off x="8300206" y="1428870"/>
                  <a:ext cx="179826" cy="171510"/>
                </a:xfrm>
                <a:custGeom>
                  <a:rect b="b" l="l" r="r" t="t"/>
                  <a:pathLst>
                    <a:path extrusionOk="0" h="274" w="381">
                      <a:moveTo>
                        <a:pt x="381" y="274"/>
                      </a:moveTo>
                      <a:lnTo>
                        <a:pt x="381" y="13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cap="flat" cmpd="sng" w="9525">
                  <a:solidFill>
                    <a:srgbClr val="E4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descr="tv" id="1159" name="Google Shape;1159;p8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 b="0" l="0" r="0" t="0"/>
                <a:stretch/>
              </p:blipFill>
              <p:spPr>
                <a:xfrm>
                  <a:off x="8133480" y="1294917"/>
                  <a:ext cx="283435" cy="2660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1160" name="Google Shape;1160;p8"/>
            <p:cNvCxnSpPr/>
            <p:nvPr/>
          </p:nvCxnSpPr>
          <p:spPr>
            <a:xfrm>
              <a:off x="8478982" y="1992173"/>
              <a:ext cx="2593686" cy="0"/>
            </a:xfrm>
            <a:prstGeom prst="straightConnector1">
              <a:avLst/>
            </a:prstGeom>
            <a:noFill/>
            <a:ln cap="flat" cmpd="sng" w="19050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1" name="Google Shape;1161;p8"/>
            <p:cNvSpPr txBox="1"/>
            <p:nvPr/>
          </p:nvSpPr>
          <p:spPr>
            <a:xfrm>
              <a:off x="9494693" y="1320661"/>
              <a:ext cx="488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24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rgbClr val="96969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2" name="Google Shape;1162;p8"/>
            <p:cNvGrpSpPr/>
            <p:nvPr/>
          </p:nvGrpSpPr>
          <p:grpSpPr>
            <a:xfrm>
              <a:off x="7927831" y="1992173"/>
              <a:ext cx="850900" cy="623888"/>
              <a:chOff x="7927831" y="1992173"/>
              <a:chExt cx="850900" cy="623888"/>
            </a:xfrm>
          </p:grpSpPr>
          <p:grpSp>
            <p:nvGrpSpPr>
              <p:cNvPr id="1163" name="Google Shape;1163;p8"/>
              <p:cNvGrpSpPr/>
              <p:nvPr/>
            </p:nvGrpSpPr>
            <p:grpSpPr>
              <a:xfrm>
                <a:off x="7927831" y="2089011"/>
                <a:ext cx="850900" cy="527050"/>
                <a:chOff x="7927831" y="2089011"/>
                <a:chExt cx="850900" cy="527050"/>
              </a:xfrm>
            </p:grpSpPr>
            <p:sp>
              <p:nvSpPr>
                <p:cNvPr id="1164" name="Google Shape;1164;p8"/>
                <p:cNvSpPr/>
                <p:nvPr/>
              </p:nvSpPr>
              <p:spPr>
                <a:xfrm>
                  <a:off x="7927831" y="2089011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65" name="Google Shape;1165;p8"/>
                <p:cNvGrpSpPr/>
                <p:nvPr/>
              </p:nvGrpSpPr>
              <p:grpSpPr>
                <a:xfrm>
                  <a:off x="7965344" y="2134705"/>
                  <a:ext cx="724664" cy="481356"/>
                  <a:chOff x="7965344" y="2134705"/>
                  <a:chExt cx="724664" cy="481356"/>
                </a:xfrm>
              </p:grpSpPr>
              <p:sp>
                <p:nvSpPr>
                  <p:cNvPr id="1166" name="Google Shape;1166;p8"/>
                  <p:cNvSpPr/>
                  <p:nvPr/>
                </p:nvSpPr>
                <p:spPr>
                  <a:xfrm>
                    <a:off x="8018339" y="2251132"/>
                    <a:ext cx="671669" cy="364929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167" name="Google Shape;1167;p8"/>
                  <p:cNvCxnSpPr/>
                  <p:nvPr/>
                </p:nvCxnSpPr>
                <p:spPr>
                  <a:xfrm>
                    <a:off x="8130284" y="2468963"/>
                    <a:ext cx="402525" cy="2504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1168" name="Google Shape;1168;p8"/>
                  <p:cNvGrpSpPr/>
                  <p:nvPr/>
                </p:nvGrpSpPr>
                <p:grpSpPr>
                  <a:xfrm>
                    <a:off x="8259563" y="2419513"/>
                    <a:ext cx="230176" cy="87007"/>
                    <a:chOff x="320" y="890"/>
                    <a:chExt cx="871" cy="339"/>
                  </a:xfrm>
                </p:grpSpPr>
                <p:sp>
                  <p:nvSpPr>
                    <p:cNvPr id="1169" name="Google Shape;1169;p8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70" name="Google Shape;1170;p8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71" name="Google Shape;1171;p8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72" name="Google Shape;1172;p8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73" name="Google Shape;1173;p8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74" name="Google Shape;1174;p8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1175" name="Google Shape;1175;p8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7965344" y="2330002"/>
                    <a:ext cx="266167" cy="2572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76" name="Google Shape;1176;p8"/>
                  <p:cNvSpPr/>
                  <p:nvPr/>
                </p:nvSpPr>
                <p:spPr>
                  <a:xfrm>
                    <a:off x="8534000" y="2444551"/>
                    <a:ext cx="61927" cy="56962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7" name="Google Shape;1177;p8"/>
                  <p:cNvSpPr/>
                  <p:nvPr/>
                </p:nvSpPr>
                <p:spPr>
                  <a:xfrm>
                    <a:off x="8387519" y="2268658"/>
                    <a:ext cx="179826" cy="171510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1178" name="Google Shape;1178;p8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8220793" y="2134705"/>
                    <a:ext cx="283435" cy="26602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179" name="Google Shape;1179;p8"/>
              <p:cNvSpPr/>
              <p:nvPr/>
            </p:nvSpPr>
            <p:spPr>
              <a:xfrm>
                <a:off x="8599343" y="1992173"/>
                <a:ext cx="127000" cy="476250"/>
              </a:xfrm>
              <a:custGeom>
                <a:rect b="b" l="l" r="r" t="t"/>
                <a:pathLst>
                  <a:path extrusionOk="0" h="300" w="8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cap="flat" cmpd="sng" w="9525">
                <a:solidFill>
                  <a:srgbClr val="E4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80" name="Google Shape;1180;p8"/>
            <p:cNvSpPr/>
            <p:nvPr/>
          </p:nvSpPr>
          <p:spPr>
            <a:xfrm>
              <a:off x="10810731" y="1566723"/>
              <a:ext cx="955675" cy="700088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11067906" y="1749286"/>
              <a:ext cx="330200" cy="454025"/>
            </a:xfrm>
            <a:custGeom>
              <a:rect b="b" l="l" r="r" t="t"/>
              <a:pathLst>
                <a:path extrusionOk="0" h="412" w="318">
                  <a:moveTo>
                    <a:pt x="0" y="412"/>
                  </a:moveTo>
                  <a:lnTo>
                    <a:pt x="3" y="1"/>
                  </a:lnTo>
                  <a:lnTo>
                    <a:pt x="74" y="0"/>
                  </a:lnTo>
                  <a:lnTo>
                    <a:pt x="254" y="111"/>
                  </a:lnTo>
                  <a:lnTo>
                    <a:pt x="318" y="115"/>
                  </a:lnTo>
                  <a:lnTo>
                    <a:pt x="318" y="308"/>
                  </a:lnTo>
                  <a:lnTo>
                    <a:pt x="246" y="308"/>
                  </a:lnTo>
                  <a:lnTo>
                    <a:pt x="74" y="412"/>
                  </a:lnTo>
                  <a:lnTo>
                    <a:pt x="0" y="412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99000">
                  <a:srgbClr val="E40000"/>
                </a:gs>
                <a:gs pos="100000">
                  <a:srgbClr val="E40000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11065260" y="1679965"/>
              <a:ext cx="366713" cy="406400"/>
            </a:xfrm>
            <a:custGeom>
              <a:rect b="b" l="l" r="r" t="t"/>
              <a:pathLst>
                <a:path extrusionOk="0" h="369" w="353">
                  <a:moveTo>
                    <a:pt x="0" y="59"/>
                  </a:moveTo>
                  <a:lnTo>
                    <a:pt x="32" y="0"/>
                  </a:lnTo>
                  <a:lnTo>
                    <a:pt x="105" y="0"/>
                  </a:lnTo>
                  <a:lnTo>
                    <a:pt x="276" y="113"/>
                  </a:lnTo>
                  <a:lnTo>
                    <a:pt x="353" y="113"/>
                  </a:lnTo>
                  <a:lnTo>
                    <a:pt x="353" y="315"/>
                  </a:lnTo>
                  <a:lnTo>
                    <a:pt x="318" y="369"/>
                  </a:lnTo>
                  <a:lnTo>
                    <a:pt x="315" y="173"/>
                  </a:lnTo>
                  <a:lnTo>
                    <a:pt x="254" y="173"/>
                  </a:lnTo>
                  <a:lnTo>
                    <a:pt x="75" y="6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C00000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83" name="Google Shape;1183;p8"/>
            <p:cNvCxnSpPr/>
            <p:nvPr/>
          </p:nvCxnSpPr>
          <p:spPr>
            <a:xfrm flipH="1">
              <a:off x="11394931" y="1808023"/>
              <a:ext cx="34925" cy="68263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4" name="Google Shape;1184;p8"/>
            <p:cNvCxnSpPr/>
            <p:nvPr/>
          </p:nvCxnSpPr>
          <p:spPr>
            <a:xfrm>
              <a:off x="11096481" y="1979473"/>
              <a:ext cx="268287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185" name="Google Shape;1185;p8"/>
            <p:cNvSpPr/>
            <p:nvPr/>
          </p:nvSpPr>
          <p:spPr>
            <a:xfrm>
              <a:off x="11090131" y="1803261"/>
              <a:ext cx="274637" cy="115887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 flipH="1" rot="10800000">
              <a:off x="11090131" y="2039798"/>
              <a:ext cx="274637" cy="114300"/>
            </a:xfrm>
            <a:custGeom>
              <a:rect b="b" l="l" r="r" t="t"/>
              <a:pathLst>
                <a:path extrusionOk="0" h="105" w="264">
                  <a:moveTo>
                    <a:pt x="0" y="0"/>
                  </a:moveTo>
                  <a:lnTo>
                    <a:pt x="52" y="0"/>
                  </a:lnTo>
                  <a:lnTo>
                    <a:pt x="207" y="105"/>
                  </a:lnTo>
                  <a:lnTo>
                    <a:pt x="264" y="10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10671031" y="1303198"/>
              <a:ext cx="1206500" cy="261938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8" name="Google Shape;1188;p8"/>
            <p:cNvGrpSpPr/>
            <p:nvPr/>
          </p:nvGrpSpPr>
          <p:grpSpPr>
            <a:xfrm>
              <a:off x="8754918" y="1242873"/>
              <a:ext cx="850900" cy="755650"/>
              <a:chOff x="8754918" y="1242873"/>
              <a:chExt cx="850900" cy="755650"/>
            </a:xfrm>
          </p:grpSpPr>
          <p:grpSp>
            <p:nvGrpSpPr>
              <p:cNvPr id="1189" name="Google Shape;1189;p8"/>
              <p:cNvGrpSpPr/>
              <p:nvPr/>
            </p:nvGrpSpPr>
            <p:grpSpPr>
              <a:xfrm>
                <a:off x="8754918" y="1242873"/>
                <a:ext cx="850900" cy="527050"/>
                <a:chOff x="8754918" y="1242873"/>
                <a:chExt cx="850900" cy="527050"/>
              </a:xfrm>
            </p:grpSpPr>
            <p:sp>
              <p:nvSpPr>
                <p:cNvPr id="1190" name="Google Shape;1190;p8"/>
                <p:cNvSpPr/>
                <p:nvPr/>
              </p:nvSpPr>
              <p:spPr>
                <a:xfrm>
                  <a:off x="8754918" y="1242873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91" name="Google Shape;1191;p8"/>
                <p:cNvGrpSpPr/>
                <p:nvPr/>
              </p:nvGrpSpPr>
              <p:grpSpPr>
                <a:xfrm>
                  <a:off x="8792431" y="1288567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1192" name="Google Shape;1192;p8"/>
                  <p:cNvSpPr/>
                  <p:nvPr/>
                </p:nvSpPr>
                <p:spPr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193" name="Google Shape;1193;p8"/>
                  <p:cNvCxnSpPr/>
                  <p:nvPr/>
                </p:nvCxnSpPr>
                <p:spPr>
                  <a:xfrm>
                    <a:off x="-150" y="2271"/>
                    <a:ext cx="673" cy="7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1194" name="Google Shape;1194;p8"/>
                  <p:cNvGrpSpPr/>
                  <p:nvPr/>
                </p:nvGrpSpPr>
                <p:grpSpPr>
                  <a:xfrm>
                    <a:off x="67" y="2192"/>
                    <a:ext cx="387" cy="139"/>
                    <a:chOff x="320" y="890"/>
                    <a:chExt cx="871" cy="339"/>
                  </a:xfrm>
                </p:grpSpPr>
                <p:sp>
                  <p:nvSpPr>
                    <p:cNvPr id="1195" name="Google Shape;1195;p8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96" name="Google Shape;1196;p8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97" name="Google Shape;1197;p8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98" name="Google Shape;1198;p8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199" name="Google Shape;1199;p8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00" name="Google Shape;1200;p8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1201" name="Google Shape;1201;p8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02" name="Google Shape;1202;p8"/>
                  <p:cNvSpPr/>
                  <p:nvPr/>
                </p:nvSpPr>
                <p:spPr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3" name="Google Shape;1203;p8"/>
                  <p:cNvSpPr/>
                  <p:nvPr/>
                </p:nvSpPr>
                <p:spPr>
                  <a:xfrm>
                    <a:off x="282" y="1951"/>
                    <a:ext cx="302" cy="274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1204" name="Google Shape;1204;p8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cxnSp>
            <p:nvCxnSpPr>
              <p:cNvPr id="1205" name="Google Shape;1205;p8"/>
              <p:cNvCxnSpPr/>
              <p:nvPr/>
            </p:nvCxnSpPr>
            <p:spPr>
              <a:xfrm>
                <a:off x="9389918" y="1659856"/>
                <a:ext cx="0" cy="338667"/>
              </a:xfrm>
              <a:prstGeom prst="straightConnector1">
                <a:avLst/>
              </a:prstGeom>
              <a:noFill/>
              <a:ln cap="flat" cmpd="sng" w="9525">
                <a:solidFill>
                  <a:srgbClr val="E4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1206" name="Google Shape;1206;p8"/>
            <p:cNvCxnSpPr/>
            <p:nvPr/>
          </p:nvCxnSpPr>
          <p:spPr>
            <a:xfrm>
              <a:off x="8483985" y="1664089"/>
              <a:ext cx="0" cy="338667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grpSp>
          <p:nvGrpSpPr>
            <p:cNvPr id="1207" name="Google Shape;1207;p8"/>
            <p:cNvGrpSpPr/>
            <p:nvPr/>
          </p:nvGrpSpPr>
          <p:grpSpPr>
            <a:xfrm>
              <a:off x="8850697" y="1996406"/>
              <a:ext cx="850900" cy="623888"/>
              <a:chOff x="8850697" y="1996406"/>
              <a:chExt cx="850900" cy="623888"/>
            </a:xfrm>
          </p:grpSpPr>
          <p:grpSp>
            <p:nvGrpSpPr>
              <p:cNvPr id="1208" name="Google Shape;1208;p8"/>
              <p:cNvGrpSpPr/>
              <p:nvPr/>
            </p:nvGrpSpPr>
            <p:grpSpPr>
              <a:xfrm>
                <a:off x="8850697" y="2093244"/>
                <a:ext cx="850900" cy="527050"/>
                <a:chOff x="8850697" y="2093244"/>
                <a:chExt cx="850900" cy="527050"/>
              </a:xfrm>
            </p:grpSpPr>
            <p:sp>
              <p:nvSpPr>
                <p:cNvPr id="1209" name="Google Shape;1209;p8"/>
                <p:cNvSpPr/>
                <p:nvPr/>
              </p:nvSpPr>
              <p:spPr>
                <a:xfrm>
                  <a:off x="8850697" y="2093244"/>
                  <a:ext cx="850900" cy="184029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DDDDDD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400"/>
                    <a:buFont typeface="Arial"/>
                    <a:buNone/>
                  </a:pPr>
                  <a:r>
                    <a:t/>
                  </a:r>
                  <a:endParaRPr b="0" i="0" sz="2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10" name="Google Shape;1210;p8"/>
                <p:cNvGrpSpPr/>
                <p:nvPr/>
              </p:nvGrpSpPr>
              <p:grpSpPr>
                <a:xfrm>
                  <a:off x="8888210" y="2138938"/>
                  <a:ext cx="724664" cy="481356"/>
                  <a:chOff x="-427" y="1737"/>
                  <a:chExt cx="1217" cy="769"/>
                </a:xfrm>
              </p:grpSpPr>
              <p:sp>
                <p:nvSpPr>
                  <p:cNvPr id="1211" name="Google Shape;1211;p8"/>
                  <p:cNvSpPr/>
                  <p:nvPr/>
                </p:nvSpPr>
                <p:spPr>
                  <a:xfrm>
                    <a:off x="-338" y="1923"/>
                    <a:ext cx="1128" cy="583"/>
                  </a:xfrm>
                  <a:prstGeom prst="rect">
                    <a:avLst/>
                  </a:prstGeom>
                  <a:solidFill>
                    <a:srgbClr val="DDDDDD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1212" name="Google Shape;1212;p8"/>
                  <p:cNvCxnSpPr/>
                  <p:nvPr/>
                </p:nvCxnSpPr>
                <p:spPr>
                  <a:xfrm>
                    <a:off x="-150" y="2271"/>
                    <a:ext cx="676" cy="4"/>
                  </a:xfrm>
                  <a:prstGeom prst="straightConnector1">
                    <a:avLst/>
                  </a:pr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</p:cxnSp>
              <p:grpSp>
                <p:nvGrpSpPr>
                  <p:cNvPr id="1213" name="Google Shape;1213;p8"/>
                  <p:cNvGrpSpPr/>
                  <p:nvPr/>
                </p:nvGrpSpPr>
                <p:grpSpPr>
                  <a:xfrm>
                    <a:off x="67" y="2192"/>
                    <a:ext cx="387" cy="139"/>
                    <a:chOff x="320" y="890"/>
                    <a:chExt cx="871" cy="339"/>
                  </a:xfrm>
                </p:grpSpPr>
                <p:sp>
                  <p:nvSpPr>
                    <p:cNvPr id="1214" name="Google Shape;1214;p8"/>
                    <p:cNvSpPr/>
                    <p:nvPr/>
                  </p:nvSpPr>
                  <p:spPr>
                    <a:xfrm>
                      <a:off x="320" y="1000"/>
                      <a:ext cx="871" cy="229"/>
                    </a:xfrm>
                    <a:prstGeom prst="rect">
                      <a:avLst/>
                    </a:prstGeom>
                    <a:solidFill>
                      <a:srgbClr val="EC86A6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15" name="Google Shape;1215;p8"/>
                    <p:cNvSpPr/>
                    <p:nvPr/>
                  </p:nvSpPr>
                  <p:spPr>
                    <a:xfrm>
                      <a:off x="392" y="1074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16" name="Google Shape;1216;p8"/>
                    <p:cNvSpPr/>
                    <p:nvPr/>
                  </p:nvSpPr>
                  <p:spPr>
                    <a:xfrm>
                      <a:off x="464" y="1074"/>
                      <a:ext cx="54" cy="56"/>
                    </a:xfrm>
                    <a:prstGeom prst="rect">
                      <a:avLst/>
                    </a:prstGeom>
                    <a:solidFill>
                      <a:srgbClr val="33CC33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17" name="Google Shape;1217;p8"/>
                    <p:cNvSpPr/>
                    <p:nvPr/>
                  </p:nvSpPr>
                  <p:spPr>
                    <a:xfrm>
                      <a:off x="536" y="1068"/>
                      <a:ext cx="60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18" name="Google Shape;1218;p8"/>
                    <p:cNvSpPr/>
                    <p:nvPr/>
                  </p:nvSpPr>
                  <p:spPr>
                    <a:xfrm>
                      <a:off x="615" y="1068"/>
                      <a:ext cx="54" cy="5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>
                      <a:noFill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t/>
                      </a:r>
                      <a:endParaRPr b="0" i="0" sz="24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1219" name="Google Shape;1219;p8"/>
                    <p:cNvSpPr/>
                    <p:nvPr/>
                  </p:nvSpPr>
                  <p:spPr>
                    <a:xfrm flipH="1" rot="10800000">
                      <a:off x="322" y="890"/>
                      <a:ext cx="859" cy="110"/>
                    </a:xfrm>
                    <a:custGeom>
                      <a:rect b="b" l="l" r="r" t="t"/>
                      <a:pathLst>
                        <a:path extrusionOk="0" h="21600" w="21600">
                          <a:moveTo>
                            <a:pt x="0" y="0"/>
                          </a:moveTo>
                          <a:lnTo>
                            <a:pt x="5400" y="21600"/>
                          </a:lnTo>
                          <a:lnTo>
                            <a:pt x="16200" y="21600"/>
                          </a:lnTo>
                          <a:lnTo>
                            <a:pt x="2160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BFBFBF"/>
                    </a:solidFill>
                    <a:ln cap="flat" cmpd="sng" w="9525">
                      <a:solidFill>
                        <a:schemeClr val="dk1"/>
                      </a:solidFill>
                      <a:prstDash val="solid"/>
                      <a:miter lim="800000"/>
                      <a:headEnd len="sm" w="sm" type="none"/>
                      <a:tailEnd len="sm" w="sm" type="none"/>
                    </a:ln>
                  </p:spPr>
                  <p:txBody>
                    <a:bodyPr anchorCtr="0" anchor="ctr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t/>
                      </a:r>
                      <a:endParaRPr b="0" i="0" sz="18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desktop_computer_stylized_small" id="1220" name="Google Shape;1220;p8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-427" y="2049"/>
                    <a:ext cx="447" cy="41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221" name="Google Shape;1221;p8"/>
                  <p:cNvSpPr/>
                  <p:nvPr/>
                </p:nvSpPr>
                <p:spPr>
                  <a:xfrm>
                    <a:off x="528" y="2232"/>
                    <a:ext cx="104" cy="91"/>
                  </a:xfrm>
                  <a:prstGeom prst="rect">
                    <a:avLst/>
                  </a:prstGeom>
                  <a:solidFill>
                    <a:srgbClr val="E40000"/>
                  </a:solidFill>
                  <a:ln cap="flat" cmpd="sng" w="9525">
                    <a:solidFill>
                      <a:schemeClr val="dk1"/>
                    </a:solidFill>
                    <a:prstDash val="solid"/>
                    <a:miter lim="800000"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2400"/>
                      <a:buFont typeface="Arial"/>
                      <a:buNone/>
                    </a:pPr>
                    <a:r>
                      <a:t/>
                    </a:r>
                    <a:endParaRPr b="0" i="0" sz="2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2" name="Google Shape;1222;p8"/>
                  <p:cNvSpPr/>
                  <p:nvPr/>
                </p:nvSpPr>
                <p:spPr>
                  <a:xfrm>
                    <a:off x="282" y="1951"/>
                    <a:ext cx="302" cy="274"/>
                  </a:xfrm>
                  <a:custGeom>
                    <a:rect b="b" l="l" r="r" t="t"/>
                    <a:pathLst>
                      <a:path extrusionOk="0" h="274" w="381">
                        <a:moveTo>
                          <a:pt x="381" y="274"/>
                        </a:moveTo>
                        <a:lnTo>
                          <a:pt x="381" y="130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cap="flat" cmpd="sng" w="9525">
                    <a:solidFill>
                      <a:srgbClr val="E4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Calibri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descr="tv" id="1223" name="Google Shape;1223;p8"/>
                  <p:cNvPicPr preferRelativeResize="0"/>
                  <p:nvPr/>
                </p:nvPicPr>
                <p:blipFill rotWithShape="1">
                  <a:blip r:embed="rId11">
                    <a:alphaModFix/>
                  </a:blip>
                  <a:srcRect b="0" l="0" r="0" t="0"/>
                  <a:stretch/>
                </p:blipFill>
                <p:spPr>
                  <a:xfrm>
                    <a:off x="2" y="1737"/>
                    <a:ext cx="476" cy="4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sp>
            <p:nvSpPr>
              <p:cNvPr id="1224" name="Google Shape;1224;p8"/>
              <p:cNvSpPr/>
              <p:nvPr/>
            </p:nvSpPr>
            <p:spPr>
              <a:xfrm>
                <a:off x="9522209" y="1996406"/>
                <a:ext cx="127000" cy="476250"/>
              </a:xfrm>
              <a:custGeom>
                <a:rect b="b" l="l" r="r" t="t"/>
                <a:pathLst>
                  <a:path extrusionOk="0" h="300" w="80">
                    <a:moveTo>
                      <a:pt x="0" y="300"/>
                    </a:moveTo>
                    <a:lnTo>
                      <a:pt x="80" y="300"/>
                    </a:lnTo>
                    <a:lnTo>
                      <a:pt x="80" y="0"/>
                    </a:lnTo>
                  </a:path>
                </a:pathLst>
              </a:custGeom>
              <a:noFill/>
              <a:ln cap="flat" cmpd="sng" w="9525">
                <a:solidFill>
                  <a:srgbClr val="E4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25" name="Google Shape;1225;p8"/>
            <p:cNvSpPr txBox="1"/>
            <p:nvPr/>
          </p:nvSpPr>
          <p:spPr>
            <a:xfrm>
              <a:off x="9799493" y="1854061"/>
              <a:ext cx="488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69696"/>
                </a:buClr>
                <a:buSzPts val="2400"/>
                <a:buFont typeface="Times New Roman"/>
                <a:buNone/>
              </a:pPr>
              <a:r>
                <a:rPr b="0" i="0" lang="en-US" sz="2400" u="none" cap="none" strike="noStrike">
                  <a:solidFill>
                    <a:srgbClr val="96969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6" name="Google Shape;1226;p8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Link Layer: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8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8" name="Google Shape;1228;p8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9" name="Google Shape;1229;p8"/>
          <p:cNvSpPr txBox="1"/>
          <p:nvPr/>
        </p:nvSpPr>
        <p:spPr>
          <a:xfrm>
            <a:off x="5164529" y="1523724"/>
            <a:ext cx="6141748" cy="5155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39725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flow control: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pacing between adjacent sending and receiving nodes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6225" lvl="0" marL="3444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error detection: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errors caused by signal attenuation, noise.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detects errors, signals retransmission, or drops frame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9725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error correction: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receiver identifies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and corrects</a:t>
            </a:r>
            <a:r>
              <a:rPr b="0" i="0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bit error(s) without retransmission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1788" lvl="0" marL="34448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half-duplex and full-duplex: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half duplex, nodes at both ends of link can transmit, but not at same time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7" name="Shape 5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" name="Google Shape;5888;p8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9" name="Google Shape;5889;p8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close up of a logo&#10;&#10;Description automatically generated" id="5890" name="Google Shape;58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891" name="Google Shape;5891;p80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2" name="Google Shape;5892;p80"/>
          <p:cNvSpPr txBox="1"/>
          <p:nvPr/>
        </p:nvSpPr>
        <p:spPr>
          <a:xfrm>
            <a:off x="371880" y="1386357"/>
            <a:ext cx="9201611" cy="336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The role of Physical Layer is 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 the binary digits that represent data link layer frames into signals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transmit and receive these signals cross the physical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509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copper wires, optical fiber, and wireless that connect network devices.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1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medium - conduct a signal in the form of voltage, light, or radio waves from one device to another.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93" name="Google Shape;5893;p80"/>
          <p:cNvPicPr preferRelativeResize="0"/>
          <p:nvPr/>
        </p:nvPicPr>
        <p:blipFill rotWithShape="1">
          <a:blip r:embed="rId4">
            <a:alphaModFix/>
          </a:blip>
          <a:srcRect b="16584" l="0" r="0" t="18768"/>
          <a:stretch/>
        </p:blipFill>
        <p:spPr>
          <a:xfrm>
            <a:off x="858982" y="4899297"/>
            <a:ext cx="4552845" cy="1306805"/>
          </a:xfrm>
          <a:prstGeom prst="rect">
            <a:avLst/>
          </a:prstGeom>
          <a:noFill/>
          <a:ln>
            <a:noFill/>
          </a:ln>
        </p:spPr>
      </p:pic>
      <p:sp>
        <p:nvSpPr>
          <p:cNvPr id="5894" name="Google Shape;5894;p80"/>
          <p:cNvSpPr txBox="1"/>
          <p:nvPr/>
        </p:nvSpPr>
        <p:spPr>
          <a:xfrm>
            <a:off x="8889692" y="2609710"/>
            <a:ext cx="330230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73050" lvl="0" marL="403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 signal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continuous-valued (amplitudes, frequencies)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4032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signal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discrete-valued (0s &amp; 1s)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5" name="Google Shape;5895;p80"/>
          <p:cNvPicPr preferRelativeResize="0"/>
          <p:nvPr/>
        </p:nvPicPr>
        <p:blipFill rotWithShape="1">
          <a:blip r:embed="rId5">
            <a:alphaModFix/>
          </a:blip>
          <a:srcRect b="0" l="0" r="7490" t="15188"/>
          <a:stretch/>
        </p:blipFill>
        <p:spPr>
          <a:xfrm>
            <a:off x="6258897" y="4830389"/>
            <a:ext cx="5261590" cy="1557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0" name="Shape 5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1" name="Google Shape;5901;p81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2" name="Google Shape;5902;p8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03" name="Google Shape;5903;p81"/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04" name="Google Shape;590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905" name="Google Shape;5905;p81"/>
          <p:cNvSpPr txBox="1"/>
          <p:nvPr/>
        </p:nvSpPr>
        <p:spPr>
          <a:xfrm>
            <a:off x="187521" y="1413163"/>
            <a:ext cx="8120365" cy="52924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1301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delivery of frames across the local media requires the following physical layer elements: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physical media and associated connectors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representation of bits on the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 of data and control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Transmitter and receiver circuitry on the network 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Components to understand Physical Layer functions includes: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components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2" marL="860425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6" name="Google Shape;5906;p81"/>
          <p:cNvSpPr txBox="1"/>
          <p:nvPr/>
        </p:nvSpPr>
        <p:spPr>
          <a:xfrm>
            <a:off x="8926359" y="2565219"/>
            <a:ext cx="30781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Physical Layer 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Repeater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Modem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Cables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Network Adapters</a:t>
            </a:r>
            <a:endParaRPr b="0" i="0" sz="2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1" name="Shape 5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2" name="Google Shape;5912;p8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13" name="Google Shape;5913;p8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14" name="Google Shape;5914;p82"/>
          <p:cNvSpPr/>
          <p:nvPr/>
        </p:nvSpPr>
        <p:spPr>
          <a:xfrm>
            <a:off x="393111" y="727493"/>
            <a:ext cx="306725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Services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15" name="Google Shape;591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6" name="Google Shape;5916;p82"/>
          <p:cNvPicPr preferRelativeResize="0"/>
          <p:nvPr/>
        </p:nvPicPr>
        <p:blipFill rotWithShape="1">
          <a:blip r:embed="rId4">
            <a:alphaModFix/>
          </a:blip>
          <a:srcRect b="0" l="0" r="0" t="25592"/>
          <a:stretch/>
        </p:blipFill>
        <p:spPr>
          <a:xfrm>
            <a:off x="7834" y="1741070"/>
            <a:ext cx="9131840" cy="459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917" name="Google Shape;5917;p82"/>
          <p:cNvSpPr txBox="1"/>
          <p:nvPr/>
        </p:nvSpPr>
        <p:spPr>
          <a:xfrm>
            <a:off x="3297382" y="6337785"/>
            <a:ext cx="24300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Layer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2" name="Shape 5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3" name="Google Shape;5923;p8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24" name="Google Shape;5924;p8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25" name="Google Shape;5925;p83"/>
          <p:cNvSpPr/>
          <p:nvPr/>
        </p:nvSpPr>
        <p:spPr>
          <a:xfrm>
            <a:off x="393111" y="727493"/>
            <a:ext cx="427963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– Human Analogy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26" name="Google Shape;5926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927" name="Google Shape;5927;p83"/>
          <p:cNvSpPr txBox="1"/>
          <p:nvPr/>
        </p:nvSpPr>
        <p:spPr>
          <a:xfrm>
            <a:off x="393111" y="1615380"/>
            <a:ext cx="6464889" cy="5076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person wants to communicate an idea: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 an abstract thought into words (signaling) -&gt;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encoded into speech sounds (encoding) -&gt;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 out through the medium of air (physical).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the other end: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receiver interprets the signal of sound,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recognizes patterns in the sound that denote words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processes the meaning of the words into the original idea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8" name="Google Shape;5928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3957" y="3000492"/>
            <a:ext cx="3405562" cy="1882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3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p8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5" name="Google Shape;5935;p8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36" name="Google Shape;5936;p84"/>
          <p:cNvSpPr/>
          <p:nvPr/>
        </p:nvSpPr>
        <p:spPr>
          <a:xfrm>
            <a:off x="393111" y="727493"/>
            <a:ext cx="32617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Principles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37" name="Google Shape;593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8" name="Google Shape;5938;p84"/>
          <p:cNvPicPr preferRelativeResize="0"/>
          <p:nvPr/>
        </p:nvPicPr>
        <p:blipFill rotWithShape="1">
          <a:blip r:embed="rId4">
            <a:alphaModFix/>
          </a:blip>
          <a:srcRect b="0" l="0" r="0" t="24192"/>
          <a:stretch/>
        </p:blipFill>
        <p:spPr>
          <a:xfrm>
            <a:off x="226857" y="1537853"/>
            <a:ext cx="9255198" cy="435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3" name="Shape 5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4" name="Google Shape;5944;p85"/>
          <p:cNvSpPr txBox="1"/>
          <p:nvPr/>
        </p:nvSpPr>
        <p:spPr>
          <a:xfrm>
            <a:off x="599768" y="1536126"/>
            <a:ext cx="7885472" cy="490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5" name="Google Shape;5945;p8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6" name="Google Shape;5946;p8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47" name="Google Shape;5947;p85"/>
          <p:cNvSpPr/>
          <p:nvPr/>
        </p:nvSpPr>
        <p:spPr>
          <a:xfrm>
            <a:off x="393111" y="727493"/>
            <a:ext cx="377391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Signalling Bits for the Media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48" name="Google Shape;594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930" y="1650823"/>
            <a:ext cx="8372475" cy="4762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3" name="Shape 5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4" name="Google Shape;5954;p86"/>
          <p:cNvSpPr txBox="1"/>
          <p:nvPr/>
        </p:nvSpPr>
        <p:spPr>
          <a:xfrm>
            <a:off x="599768" y="1536126"/>
            <a:ext cx="7885472" cy="490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5" name="Google Shape;5955;p8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56" name="Google Shape;5956;p8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57" name="Google Shape;5957;p86"/>
          <p:cNvSpPr/>
          <p:nvPr/>
        </p:nvSpPr>
        <p:spPr>
          <a:xfrm>
            <a:off x="393111" y="727493"/>
            <a:ext cx="26239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Signalling Methods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58" name="Google Shape;5958;p86"/>
          <p:cNvPicPr preferRelativeResize="0"/>
          <p:nvPr/>
        </p:nvPicPr>
        <p:blipFill rotWithShape="1">
          <a:blip r:embed="rId3">
            <a:alphaModFix/>
          </a:blip>
          <a:srcRect b="0" l="11327" r="0" t="8392"/>
          <a:stretch/>
        </p:blipFill>
        <p:spPr>
          <a:xfrm>
            <a:off x="488577" y="1334941"/>
            <a:ext cx="5056909" cy="2461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9" name="Google Shape;5959;p86"/>
          <p:cNvPicPr preferRelativeResize="0"/>
          <p:nvPr/>
        </p:nvPicPr>
        <p:blipFill rotWithShape="1">
          <a:blip r:embed="rId4">
            <a:alphaModFix/>
          </a:blip>
          <a:srcRect b="0" l="18780" r="0" t="9035"/>
          <a:stretch/>
        </p:blipFill>
        <p:spPr>
          <a:xfrm>
            <a:off x="555078" y="3997655"/>
            <a:ext cx="4923909" cy="27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5960" name="Google Shape;5960;p86"/>
          <p:cNvSpPr txBox="1"/>
          <p:nvPr/>
        </p:nvSpPr>
        <p:spPr>
          <a:xfrm>
            <a:off x="5777346" y="1965540"/>
            <a:ext cx="532014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NRZ (Non Return to Zero) Encoding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A low voltage being 0 and a higher voltage representing a 1.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1" name="Google Shape;5961;p86"/>
          <p:cNvSpPr txBox="1"/>
          <p:nvPr/>
        </p:nvSpPr>
        <p:spPr>
          <a:xfrm>
            <a:off x="5777346" y="4409358"/>
            <a:ext cx="60960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Manchester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voltage change from low to high within the bit time represents a 1.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voltage drop within the bit time from a high to a low voltage represents a 0.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6" name="Shape 5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7" name="Google Shape;5967;p8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8" name="Google Shape;5968;p8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69" name="Google Shape;5969;p87"/>
          <p:cNvSpPr/>
          <p:nvPr/>
        </p:nvSpPr>
        <p:spPr>
          <a:xfrm>
            <a:off x="393111" y="727493"/>
            <a:ext cx="52495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– Signalling and Encoding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&#10;&#10;Description automatically generated" id="5970" name="Google Shape;597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1" name="Google Shape;5971;p87"/>
          <p:cNvPicPr preferRelativeResize="0"/>
          <p:nvPr/>
        </p:nvPicPr>
        <p:blipFill rotWithShape="1">
          <a:blip r:embed="rId4">
            <a:alphaModFix/>
          </a:blip>
          <a:srcRect b="0" l="0" r="0" t="9335"/>
          <a:stretch/>
        </p:blipFill>
        <p:spPr>
          <a:xfrm>
            <a:off x="224811" y="1425506"/>
            <a:ext cx="8083075" cy="52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6" name="Shape 5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7" name="Google Shape;5977;p8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78" name="Google Shape;5978;p8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79" name="Google Shape;5979;p88"/>
          <p:cNvSpPr/>
          <p:nvPr/>
        </p:nvSpPr>
        <p:spPr>
          <a:xfrm>
            <a:off x="393111" y="727493"/>
            <a:ext cx="330462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Physical Layer Standards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980" name="Google Shape;598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981" name="Google Shape;5981;p88"/>
          <p:cNvSpPr txBox="1"/>
          <p:nvPr/>
        </p:nvSpPr>
        <p:spPr>
          <a:xfrm>
            <a:off x="249382" y="1469485"/>
            <a:ext cx="7640943" cy="49095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of the key organizations: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International Organization for Standardization (ISO)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Institute of Electrical and Electronics Engineers (IEEE)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American National Standards Institute (ANSI)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International Telecommunication Union (ITU)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Electronics Industry Alliance/Telecommunications Industry Association (EIA/TIA)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telecommunications authorities such as the Federal Communications Commission (FCC) in the United States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40322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82" name="Google Shape;5982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7886" y="4279941"/>
            <a:ext cx="3048000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3" name="Google Shape;5983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07886" y="2398122"/>
            <a:ext cx="30765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8" name="Shape 5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9" name="Google Shape;5989;p8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0" name="Google Shape;5990;p8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91" name="Google Shape;5991;p89"/>
          <p:cNvSpPr/>
          <p:nvPr/>
        </p:nvSpPr>
        <p:spPr>
          <a:xfrm>
            <a:off x="393111" y="727493"/>
            <a:ext cx="272856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Transmission Media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992" name="Google Shape;5992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3" name="Google Shape;5993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37" y="4316209"/>
            <a:ext cx="3236780" cy="248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4" name="Google Shape;5994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37669" y="1327416"/>
            <a:ext cx="5579035" cy="361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5" name="Google Shape;5995;p89"/>
          <p:cNvPicPr preferRelativeResize="0"/>
          <p:nvPr/>
        </p:nvPicPr>
        <p:blipFill rotWithShape="1">
          <a:blip r:embed="rId6">
            <a:alphaModFix/>
          </a:blip>
          <a:srcRect b="0" l="18873" r="0" t="8694"/>
          <a:stretch/>
        </p:blipFill>
        <p:spPr>
          <a:xfrm>
            <a:off x="8900868" y="4955583"/>
            <a:ext cx="3234711" cy="1833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6" name="Google Shape;5996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2513" y="1324327"/>
            <a:ext cx="3988660" cy="29121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7" name="Google Shape;5997;p89"/>
          <p:cNvGrpSpPr/>
          <p:nvPr/>
        </p:nvGrpSpPr>
        <p:grpSpPr>
          <a:xfrm>
            <a:off x="4610832" y="5613441"/>
            <a:ext cx="3697054" cy="827953"/>
            <a:chOff x="1052" y="580"/>
            <a:chExt cx="3741" cy="1307"/>
          </a:xfrm>
        </p:grpSpPr>
        <p:sp>
          <p:nvSpPr>
            <p:cNvPr id="5998" name="Google Shape;5998;p89"/>
            <p:cNvSpPr/>
            <p:nvPr/>
          </p:nvSpPr>
          <p:spPr>
            <a:xfrm>
              <a:off x="3548" y="580"/>
              <a:ext cx="301" cy="1303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99" name="Google Shape;5999;p89"/>
            <p:cNvSpPr/>
            <p:nvPr/>
          </p:nvSpPr>
          <p:spPr>
            <a:xfrm>
              <a:off x="2898" y="725"/>
              <a:ext cx="725" cy="1005"/>
            </a:xfrm>
            <a:prstGeom prst="rect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0" name="Google Shape;6000;p89"/>
            <p:cNvSpPr/>
            <p:nvPr/>
          </p:nvSpPr>
          <p:spPr>
            <a:xfrm>
              <a:off x="2768" y="717"/>
              <a:ext cx="238" cy="1006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1" name="Google Shape;6001;p89"/>
            <p:cNvSpPr/>
            <p:nvPr/>
          </p:nvSpPr>
          <p:spPr>
            <a:xfrm>
              <a:off x="2133" y="1031"/>
              <a:ext cx="705" cy="418"/>
            </a:xfrm>
            <a:prstGeom prst="rect">
              <a:avLst/>
            </a:prstGeom>
            <a:solidFill>
              <a:schemeClr val="lt2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2" name="Google Shape;6002;p89"/>
            <p:cNvSpPr/>
            <p:nvPr/>
          </p:nvSpPr>
          <p:spPr>
            <a:xfrm>
              <a:off x="2065" y="1025"/>
              <a:ext cx="137" cy="411"/>
            </a:xfrm>
            <a:prstGeom prst="ellipse">
              <a:avLst/>
            </a:prstGeom>
            <a:solidFill>
              <a:schemeClr val="accen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3" name="Google Shape;6003;p89"/>
            <p:cNvSpPr/>
            <p:nvPr/>
          </p:nvSpPr>
          <p:spPr>
            <a:xfrm>
              <a:off x="2769" y="1027"/>
              <a:ext cx="164" cy="4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4" name="Google Shape;6004;p89"/>
            <p:cNvSpPr/>
            <p:nvPr/>
          </p:nvSpPr>
          <p:spPr>
            <a:xfrm>
              <a:off x="3507" y="743"/>
              <a:ext cx="246" cy="10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5" name="Google Shape;6005;p89"/>
            <p:cNvSpPr/>
            <p:nvPr/>
          </p:nvSpPr>
          <p:spPr>
            <a:xfrm>
              <a:off x="3622" y="726"/>
              <a:ext cx="121" cy="562"/>
            </a:xfrm>
            <a:custGeom>
              <a:rect b="b" l="l" r="r" t="t"/>
              <a:pathLst>
                <a:path extrusionOk="0" fill="none" h="21600" w="2160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</a:path>
                <a:path extrusionOk="0" h="21600" w="21600">
                  <a:moveTo>
                    <a:pt x="-1" y="0"/>
                  </a:moveTo>
                  <a:cubicBezTo>
                    <a:pt x="11914" y="0"/>
                    <a:pt x="21579" y="9647"/>
                    <a:pt x="21599" y="21562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6" name="Google Shape;6006;p89"/>
            <p:cNvSpPr/>
            <p:nvPr/>
          </p:nvSpPr>
          <p:spPr>
            <a:xfrm>
              <a:off x="3583" y="1265"/>
              <a:ext cx="160" cy="465"/>
            </a:xfrm>
            <a:custGeom>
              <a:rect b="b" l="l" r="r" t="t"/>
              <a:pathLst>
                <a:path extrusionOk="0" fill="none" h="21600" w="2160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</a:path>
                <a:path extrusionOk="0" h="21600" w="21600">
                  <a:moveTo>
                    <a:pt x="21600" y="0"/>
                  </a:moveTo>
                  <a:cubicBezTo>
                    <a:pt x="21600" y="11929"/>
                    <a:pt x="11929" y="21600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cap="rnd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07" name="Google Shape;6007;p89"/>
            <p:cNvCxnSpPr/>
            <p:nvPr/>
          </p:nvCxnSpPr>
          <p:spPr>
            <a:xfrm>
              <a:off x="3728" y="583"/>
              <a:ext cx="964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08" name="Google Shape;6008;p89"/>
            <p:cNvCxnSpPr/>
            <p:nvPr/>
          </p:nvCxnSpPr>
          <p:spPr>
            <a:xfrm>
              <a:off x="3721" y="1887"/>
              <a:ext cx="1072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009" name="Google Shape;6009;p89"/>
            <p:cNvSpPr/>
            <p:nvPr/>
          </p:nvSpPr>
          <p:spPr>
            <a:xfrm>
              <a:off x="2179" y="1535"/>
              <a:ext cx="389" cy="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0" name="Google Shape;6010;p89"/>
            <p:cNvSpPr/>
            <p:nvPr/>
          </p:nvSpPr>
          <p:spPr>
            <a:xfrm>
              <a:off x="3069" y="1146"/>
              <a:ext cx="664" cy="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cladding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1" name="Google Shape;6011;p89"/>
            <p:cNvSpPr/>
            <p:nvPr/>
          </p:nvSpPr>
          <p:spPr>
            <a:xfrm>
              <a:off x="3997" y="1176"/>
              <a:ext cx="754" cy="2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jacket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2" name="Google Shape;6012;p89"/>
            <p:cNvCxnSpPr/>
            <p:nvPr/>
          </p:nvCxnSpPr>
          <p:spPr>
            <a:xfrm flipH="1" rot="10800000">
              <a:off x="1258" y="1068"/>
              <a:ext cx="871" cy="253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013" name="Google Shape;6013;p89"/>
            <p:cNvSpPr/>
            <p:nvPr/>
          </p:nvSpPr>
          <p:spPr>
            <a:xfrm>
              <a:off x="1052" y="965"/>
              <a:ext cx="378" cy="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4450" lIns="90475" spcFirstLastPara="1" rIns="90475" wrap="square" tIns="4445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light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14" name="Google Shape;6014;p89"/>
            <p:cNvCxnSpPr/>
            <p:nvPr/>
          </p:nvCxnSpPr>
          <p:spPr>
            <a:xfrm>
              <a:off x="2136" y="1091"/>
              <a:ext cx="467" cy="33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015" name="Google Shape;6015;p89"/>
            <p:cNvCxnSpPr/>
            <p:nvPr/>
          </p:nvCxnSpPr>
          <p:spPr>
            <a:xfrm flipH="1" rot="10800000">
              <a:off x="2633" y="1112"/>
              <a:ext cx="280" cy="31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"/>
          <p:cNvSpPr txBox="1"/>
          <p:nvPr/>
        </p:nvSpPr>
        <p:spPr>
          <a:xfrm>
            <a:off x="371880" y="1675381"/>
            <a:ext cx="5146549" cy="3507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4163" lvl="0" marL="3524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each-and-every host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 layer implemented in </a:t>
            </a:r>
            <a:r>
              <a:rPr b="0" i="1" lang="en-US" sz="2400" u="none" cap="none" strike="noStrike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network interface card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(NIC) or on a chip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Ethernet, WiFi card or chip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1775" lvl="1" marL="69532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implements link, 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Attaches into host’s system buses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4163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 of hardware, software, firmware</a:t>
            </a:r>
            <a:endParaRPr b="0" i="0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6" name="Google Shape;1236;p9"/>
          <p:cNvSpPr/>
          <p:nvPr/>
        </p:nvSpPr>
        <p:spPr>
          <a:xfrm>
            <a:off x="371880" y="651898"/>
            <a:ext cx="799975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Where is the link layer implemented?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9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8" name="Google Shape;1238;p9"/>
          <p:cNvCxnSpPr/>
          <p:nvPr/>
        </p:nvCxnSpPr>
        <p:spPr>
          <a:xfrm>
            <a:off x="-8308" y="1316458"/>
            <a:ext cx="9643921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9" name="Google Shape;1239;p9"/>
          <p:cNvSpPr/>
          <p:nvPr/>
        </p:nvSpPr>
        <p:spPr>
          <a:xfrm>
            <a:off x="6958592" y="5342847"/>
            <a:ext cx="2308225" cy="797490"/>
          </a:xfrm>
          <a:custGeom>
            <a:rect b="b" l="l" r="r" t="t"/>
            <a:pathLst>
              <a:path extrusionOk="0" h="12103" w="10000">
                <a:moveTo>
                  <a:pt x="0" y="5664"/>
                </a:moveTo>
                <a:cubicBezTo>
                  <a:pt x="103" y="4603"/>
                  <a:pt x="28" y="4917"/>
                  <a:pt x="138" y="4530"/>
                </a:cubicBezTo>
                <a:lnTo>
                  <a:pt x="1933" y="194"/>
                </a:lnTo>
                <a:lnTo>
                  <a:pt x="6408" y="933"/>
                </a:lnTo>
                <a:lnTo>
                  <a:pt x="10000" y="0"/>
                </a:lnTo>
                <a:lnTo>
                  <a:pt x="1286" y="12103"/>
                </a:lnTo>
                <a:lnTo>
                  <a:pt x="0" y="5664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rgbClr val="D8D8D8"/>
              </a:gs>
            </a:gsLst>
            <a:lin ang="189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9"/>
          <p:cNvSpPr/>
          <p:nvPr/>
        </p:nvSpPr>
        <p:spPr>
          <a:xfrm>
            <a:off x="7431667" y="2971229"/>
            <a:ext cx="1836737" cy="240188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9"/>
          <p:cNvSpPr/>
          <p:nvPr/>
        </p:nvSpPr>
        <p:spPr>
          <a:xfrm>
            <a:off x="7880929" y="4909566"/>
            <a:ext cx="666750" cy="2825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9"/>
          <p:cNvSpPr/>
          <p:nvPr/>
        </p:nvSpPr>
        <p:spPr>
          <a:xfrm>
            <a:off x="7880929" y="4322191"/>
            <a:ext cx="657225" cy="51911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9"/>
          <p:cNvSpPr txBox="1"/>
          <p:nvPr/>
        </p:nvSpPr>
        <p:spPr>
          <a:xfrm>
            <a:off x="7836722" y="4919091"/>
            <a:ext cx="73770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9"/>
          <p:cNvSpPr/>
          <p:nvPr/>
        </p:nvSpPr>
        <p:spPr>
          <a:xfrm>
            <a:off x="7933317" y="3841179"/>
            <a:ext cx="200025" cy="460375"/>
          </a:xfrm>
          <a:custGeom>
            <a:rect b="b" l="l" r="r" t="t"/>
            <a:pathLst>
              <a:path extrusionOk="0" h="478" w="361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cap="flat" cmpd="sng" w="38100">
            <a:solidFill>
              <a:srgbClr val="0000A8"/>
            </a:solidFill>
            <a:prstDash val="solid"/>
            <a:round/>
            <a:headEnd len="med" w="med" type="triangle"/>
            <a:tailEnd len="med" w="med" type="triangl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5" name="Google Shape;1245;p9"/>
          <p:cNvCxnSpPr/>
          <p:nvPr/>
        </p:nvCxnSpPr>
        <p:spPr>
          <a:xfrm>
            <a:off x="7798379" y="4014216"/>
            <a:ext cx="1358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46" name="Google Shape;1246;p9"/>
          <p:cNvCxnSpPr/>
          <p:nvPr/>
        </p:nvCxnSpPr>
        <p:spPr>
          <a:xfrm rot="10800000">
            <a:off x="8193667" y="4022154"/>
            <a:ext cx="0" cy="30003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9"/>
          <p:cNvSpPr/>
          <p:nvPr/>
        </p:nvSpPr>
        <p:spPr>
          <a:xfrm>
            <a:off x="7687254" y="3323654"/>
            <a:ext cx="657225" cy="519112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cpu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9"/>
          <p:cNvSpPr/>
          <p:nvPr/>
        </p:nvSpPr>
        <p:spPr>
          <a:xfrm>
            <a:off x="8506404" y="3325241"/>
            <a:ext cx="657225" cy="51911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9" name="Google Shape;1249;p9"/>
          <p:cNvCxnSpPr/>
          <p:nvPr/>
        </p:nvCxnSpPr>
        <p:spPr>
          <a:xfrm rot="10800000">
            <a:off x="7990467" y="3844354"/>
            <a:ext cx="1587" cy="169862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50" name="Google Shape;1250;p9"/>
          <p:cNvCxnSpPr/>
          <p:nvPr/>
        </p:nvCxnSpPr>
        <p:spPr>
          <a:xfrm rot="10800000">
            <a:off x="8863592" y="3845941"/>
            <a:ext cx="1587" cy="17145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1" name="Google Shape;1251;p9"/>
          <p:cNvSpPr txBox="1"/>
          <p:nvPr/>
        </p:nvSpPr>
        <p:spPr>
          <a:xfrm>
            <a:off x="9311267" y="4142804"/>
            <a:ext cx="10383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 bus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(e.g., PCI)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2" name="Google Shape;1252;p9"/>
          <p:cNvCxnSpPr/>
          <p:nvPr/>
        </p:nvCxnSpPr>
        <p:spPr>
          <a:xfrm flipH="1">
            <a:off x="8193667" y="4630166"/>
            <a:ext cx="12700" cy="339725"/>
          </a:xfrm>
          <a:prstGeom prst="straightConnector1">
            <a:avLst/>
          </a:prstGeom>
          <a:noFill/>
          <a:ln cap="flat" cmpd="sng" w="38100">
            <a:solidFill>
              <a:srgbClr val="0000A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3" name="Google Shape;1253;p9"/>
          <p:cNvCxnSpPr/>
          <p:nvPr/>
        </p:nvCxnSpPr>
        <p:spPr>
          <a:xfrm>
            <a:off x="8195465" y="5214365"/>
            <a:ext cx="0" cy="366713"/>
          </a:xfrm>
          <a:prstGeom prst="straightConnector1">
            <a:avLst/>
          </a:prstGeom>
          <a:noFill/>
          <a:ln cap="flat" cmpd="sng" w="38100">
            <a:solidFill>
              <a:srgbClr val="0000A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254" name="Google Shape;1254;p9"/>
          <p:cNvCxnSpPr/>
          <p:nvPr/>
        </p:nvCxnSpPr>
        <p:spPr>
          <a:xfrm rot="10800000">
            <a:off x="8989004" y="4018979"/>
            <a:ext cx="382588" cy="268287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5" name="Google Shape;1255;p9"/>
          <p:cNvSpPr txBox="1"/>
          <p:nvPr/>
        </p:nvSpPr>
        <p:spPr>
          <a:xfrm>
            <a:off x="8598479" y="5712841"/>
            <a:ext cx="135325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network interface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6" name="Google Shape;1256;p9"/>
          <p:cNvCxnSpPr/>
          <p:nvPr/>
        </p:nvCxnSpPr>
        <p:spPr>
          <a:xfrm rot="10800000">
            <a:off x="8806442" y="5036566"/>
            <a:ext cx="271462" cy="75088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7" name="Google Shape;1257;p9"/>
          <p:cNvSpPr/>
          <p:nvPr/>
        </p:nvSpPr>
        <p:spPr>
          <a:xfrm>
            <a:off x="7653917" y="4211066"/>
            <a:ext cx="1122362" cy="108267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8" name="Google Shape;1258;p9"/>
          <p:cNvGrpSpPr/>
          <p:nvPr/>
        </p:nvGrpSpPr>
        <p:grpSpPr>
          <a:xfrm>
            <a:off x="6402969" y="3163315"/>
            <a:ext cx="1470026" cy="2035175"/>
            <a:chOff x="2695" y="1742"/>
            <a:chExt cx="926" cy="1282"/>
          </a:xfrm>
        </p:grpSpPr>
        <p:sp>
          <p:nvSpPr>
            <p:cNvPr id="1259" name="Google Shape;1259;p9"/>
            <p:cNvSpPr/>
            <p:nvPr/>
          </p:nvSpPr>
          <p:spPr>
            <a:xfrm>
              <a:off x="3228" y="2488"/>
              <a:ext cx="393" cy="536"/>
            </a:xfrm>
            <a:custGeom>
              <a:rect b="b" l="l" r="r" t="t"/>
              <a:pathLst>
                <a:path extrusionOk="0" h="12944" w="9954">
                  <a:moveTo>
                    <a:pt x="9934" y="0"/>
                  </a:moveTo>
                  <a:lnTo>
                    <a:pt x="0" y="2944"/>
                  </a:lnTo>
                  <a:cubicBezTo>
                    <a:pt x="3" y="5619"/>
                    <a:pt x="7" y="8292"/>
                    <a:pt x="10" y="10966"/>
                  </a:cubicBezTo>
                  <a:lnTo>
                    <a:pt x="9951" y="12944"/>
                  </a:lnTo>
                  <a:cubicBezTo>
                    <a:pt x="9967" y="8755"/>
                    <a:pt x="9917" y="4189"/>
                    <a:pt x="9934" y="0"/>
                  </a:cubicBezTo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"/>
            <p:cNvSpPr/>
            <p:nvPr/>
          </p:nvSpPr>
          <p:spPr>
            <a:xfrm>
              <a:off x="2737" y="2678"/>
              <a:ext cx="489" cy="262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E4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r" dir="81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"/>
            <p:cNvSpPr/>
            <p:nvPr/>
          </p:nvSpPr>
          <p:spPr>
            <a:xfrm>
              <a:off x="3222" y="1767"/>
              <a:ext cx="275" cy="443"/>
            </a:xfrm>
            <a:custGeom>
              <a:rect b="b" l="l" r="r" t="t"/>
              <a:pathLst>
                <a:path extrusionOk="0" h="443" w="275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>
              <a:gsLst>
                <a:gs pos="0">
                  <a:srgbClr val="A5A5A5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"/>
            <p:cNvSpPr/>
            <p:nvPr/>
          </p:nvSpPr>
          <p:spPr>
            <a:xfrm>
              <a:off x="2734" y="1764"/>
              <a:ext cx="490" cy="463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bl" dir="189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"/>
            <p:cNvSpPr txBox="1"/>
            <p:nvPr/>
          </p:nvSpPr>
          <p:spPr>
            <a:xfrm>
              <a:off x="2703" y="1742"/>
              <a:ext cx="553" cy="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application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transport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4" name="Google Shape;1264;p9"/>
            <p:cNvCxnSpPr/>
            <p:nvPr/>
          </p:nvCxnSpPr>
          <p:spPr>
            <a:xfrm>
              <a:off x="2737" y="1898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5" name="Google Shape;1265;p9"/>
            <p:cNvCxnSpPr/>
            <p:nvPr/>
          </p:nvCxnSpPr>
          <p:spPr>
            <a:xfrm>
              <a:off x="2737" y="2001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6" name="Google Shape;1266;p9"/>
            <p:cNvCxnSpPr/>
            <p:nvPr/>
          </p:nvCxnSpPr>
          <p:spPr>
            <a:xfrm>
              <a:off x="2735" y="2110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7" name="Google Shape;1267;p9"/>
            <p:cNvSpPr/>
            <p:nvPr/>
          </p:nvSpPr>
          <p:spPr>
            <a:xfrm>
              <a:off x="2695" y="2212"/>
              <a:ext cx="552" cy="1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68" name="Google Shape;1268;p9"/>
            <p:cNvCxnSpPr/>
            <p:nvPr/>
          </p:nvCxnSpPr>
          <p:spPr>
            <a:xfrm>
              <a:off x="2734" y="2224"/>
              <a:ext cx="0" cy="65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69" name="Google Shape;1269;p9"/>
            <p:cNvCxnSpPr/>
            <p:nvPr/>
          </p:nvCxnSpPr>
          <p:spPr>
            <a:xfrm>
              <a:off x="3225" y="2218"/>
              <a:ext cx="0" cy="64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sp>
          <p:nvSpPr>
            <p:cNvPr id="1270" name="Google Shape;1270;p9"/>
            <p:cNvSpPr txBox="1"/>
            <p:nvPr/>
          </p:nvSpPr>
          <p:spPr>
            <a:xfrm>
              <a:off x="2755" y="2653"/>
              <a:ext cx="431" cy="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Calibri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physical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71" name="Google Shape;1271;p9"/>
            <p:cNvCxnSpPr/>
            <p:nvPr/>
          </p:nvCxnSpPr>
          <p:spPr>
            <a:xfrm>
              <a:off x="2736" y="2803"/>
              <a:ext cx="489" cy="0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2" name="Google Shape;1272;p9"/>
            <p:cNvCxnSpPr/>
            <p:nvPr/>
          </p:nvCxnSpPr>
          <p:spPr>
            <a:xfrm>
              <a:off x="2737" y="2614"/>
              <a:ext cx="0" cy="65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73" name="Google Shape;1273;p9"/>
            <p:cNvCxnSpPr/>
            <p:nvPr/>
          </p:nvCxnSpPr>
          <p:spPr>
            <a:xfrm>
              <a:off x="3226" y="2614"/>
              <a:ext cx="0" cy="64"/>
            </a:xfrm>
            <a:prstGeom prst="straightConnector1">
              <a:avLst/>
            </a:prstGeom>
            <a:noFill/>
            <a:ln cap="flat" cmpd="sng" w="9525">
              <a:solidFill>
                <a:srgbClr val="E40000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pic>
        <p:nvPicPr>
          <p:cNvPr id="1274" name="Google Shape;12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5411" y="1534395"/>
            <a:ext cx="1350963" cy="1350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7329" y="1674241"/>
            <a:ext cx="1143000" cy="117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6" name="Google Shape;1276;p9"/>
          <p:cNvGrpSpPr/>
          <p:nvPr/>
        </p:nvGrpSpPr>
        <p:grpSpPr>
          <a:xfrm>
            <a:off x="6364867" y="5608066"/>
            <a:ext cx="1109662" cy="820449"/>
            <a:chOff x="-44" y="1473"/>
            <a:chExt cx="981" cy="1105"/>
          </a:xfrm>
        </p:grpSpPr>
        <p:pic>
          <p:nvPicPr>
            <p:cNvPr descr="desktop_computer_stylized_medium" id="1277" name="Google Shape;1277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8" name="Google Shape;1278;p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0" name="Shape 6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" name="Google Shape;6021;p90"/>
          <p:cNvSpPr txBox="1"/>
          <p:nvPr/>
        </p:nvSpPr>
        <p:spPr>
          <a:xfrm>
            <a:off x="599768" y="1536126"/>
            <a:ext cx="7885472" cy="4906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2" name="Google Shape;6022;p90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3" name="Google Shape;6023;p90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24" name="Google Shape;6024;p90"/>
          <p:cNvSpPr/>
          <p:nvPr/>
        </p:nvSpPr>
        <p:spPr>
          <a:xfrm>
            <a:off x="393111" y="727493"/>
            <a:ext cx="495065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Types of Physical Transmission Media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25" name="Google Shape;602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498" y="1622177"/>
            <a:ext cx="7885472" cy="4734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0" name="Shape 6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" name="Google Shape;6031;p91"/>
          <p:cNvSpPr txBox="1"/>
          <p:nvPr/>
        </p:nvSpPr>
        <p:spPr>
          <a:xfrm>
            <a:off x="571612" y="4479560"/>
            <a:ext cx="5239253" cy="22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6250" lvl="0" marL="9810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6000"/>
              <a:buFont typeface="Noto Sans Symbols"/>
              <a:buNone/>
            </a:pPr>
            <a:r>
              <a:t/>
            </a:r>
            <a:endParaRPr b="0" i="0" sz="6000" u="none" cap="none" strike="noStrike">
              <a:solidFill>
                <a:srgbClr val="AEAB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5575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None/>
            </a:pPr>
            <a:r>
              <a:t/>
            </a:r>
            <a:endParaRPr b="0" i="0" sz="2800" u="none" cap="none" strike="noStrike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2" name="Google Shape;6032;p91"/>
          <p:cNvSpPr txBox="1"/>
          <p:nvPr/>
        </p:nvSpPr>
        <p:spPr>
          <a:xfrm>
            <a:off x="393112" y="1427029"/>
            <a:ext cx="6631144" cy="5016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638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Error detection, correction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Multiple access protocols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Switched LANs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addressing, ARP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Ethernet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3" marL="7429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switches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A day in the life of a web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Physical layer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4638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LANs: IEEE 802.11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1437" lvl="1" marL="6286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3" name="Google Shape;6033;p91"/>
          <p:cNvSpPr/>
          <p:nvPr/>
        </p:nvSpPr>
        <p:spPr>
          <a:xfrm>
            <a:off x="393111" y="252240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34" name="Google Shape;6034;p91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35" name="Google Shape;6035;p91"/>
          <p:cNvSpPr/>
          <p:nvPr/>
        </p:nvSpPr>
        <p:spPr>
          <a:xfrm>
            <a:off x="393111" y="727493"/>
            <a:ext cx="49439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Unit – </a:t>
            </a:r>
            <a:r>
              <a:rPr b="1"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 Link Layer and LAN Roadmap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6036" name="Google Shape;603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59519" y="469890"/>
            <a:ext cx="933598" cy="1398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0" name="Shape 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" name="Google Shape;6041;p92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2" name="Google Shape;6042;p92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43" name="Google Shape;6043;p92"/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4" name="Google Shape;6044;p92"/>
          <p:cNvSpPr/>
          <p:nvPr/>
        </p:nvSpPr>
        <p:spPr>
          <a:xfrm>
            <a:off x="4511668" y="4503020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5" name="Google Shape;6045;p92"/>
          <p:cNvSpPr/>
          <p:nvPr/>
        </p:nvSpPr>
        <p:spPr>
          <a:xfrm>
            <a:off x="346068" y="1415333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6" name="Google Shape;6046;p92"/>
          <p:cNvCxnSpPr/>
          <p:nvPr/>
        </p:nvCxnSpPr>
        <p:spPr>
          <a:xfrm>
            <a:off x="1493831" y="2572620"/>
            <a:ext cx="1277937" cy="6556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47" name="Google Shape;6047;p92"/>
          <p:cNvSpPr/>
          <p:nvPr/>
        </p:nvSpPr>
        <p:spPr>
          <a:xfrm>
            <a:off x="1219193" y="4158533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8" name="Google Shape;6048;p92"/>
          <p:cNvSpPr/>
          <p:nvPr/>
        </p:nvSpPr>
        <p:spPr>
          <a:xfrm>
            <a:off x="2803518" y="4564933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49" name="Google Shape;6049;p92"/>
          <p:cNvCxnSpPr/>
          <p:nvPr/>
        </p:nvCxnSpPr>
        <p:spPr>
          <a:xfrm>
            <a:off x="5056181" y="5549183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50" name="Google Shape;6050;p92"/>
          <p:cNvCxnSpPr/>
          <p:nvPr/>
        </p:nvCxnSpPr>
        <p:spPr>
          <a:xfrm rot="10800000">
            <a:off x="4568818" y="5452345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1" name="Google Shape;6051;p92"/>
          <p:cNvCxnSpPr/>
          <p:nvPr/>
        </p:nvCxnSpPr>
        <p:spPr>
          <a:xfrm rot="10800000">
            <a:off x="4583106" y="5528545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2" name="Google Shape;6052;p92"/>
          <p:cNvCxnSpPr/>
          <p:nvPr/>
        </p:nvCxnSpPr>
        <p:spPr>
          <a:xfrm rot="10800000">
            <a:off x="4525956" y="5595220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3" name="Google Shape;6053;p92"/>
          <p:cNvCxnSpPr/>
          <p:nvPr/>
        </p:nvCxnSpPr>
        <p:spPr>
          <a:xfrm flipH="1" rot="10800000">
            <a:off x="4003668" y="4269658"/>
            <a:ext cx="50800" cy="111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54" name="Google Shape;6054;p92"/>
          <p:cNvGrpSpPr/>
          <p:nvPr/>
        </p:nvGrpSpPr>
        <p:grpSpPr>
          <a:xfrm>
            <a:off x="6137268" y="4991970"/>
            <a:ext cx="331788" cy="368300"/>
            <a:chOff x="313" y="1497"/>
            <a:chExt cx="1152" cy="1014"/>
          </a:xfrm>
        </p:grpSpPr>
        <p:pic>
          <p:nvPicPr>
            <p:cNvPr descr="laptop_stylized_small" id="6055" name="Google Shape;6055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056" name="Google Shape;6056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57" name="Google Shape;6057;p92"/>
          <p:cNvGrpSpPr/>
          <p:nvPr/>
        </p:nvGrpSpPr>
        <p:grpSpPr>
          <a:xfrm>
            <a:off x="1766881" y="4320458"/>
            <a:ext cx="396875" cy="388937"/>
            <a:chOff x="2967" y="478"/>
            <a:chExt cx="788" cy="625"/>
          </a:xfrm>
        </p:grpSpPr>
        <p:pic>
          <p:nvPicPr>
            <p:cNvPr descr="access_point_stylized_small" id="6058" name="Google Shape;6058;p9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059" name="Google Shape;6059;p9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0" name="Google Shape;6060;p92"/>
          <p:cNvGrpSpPr/>
          <p:nvPr/>
        </p:nvGrpSpPr>
        <p:grpSpPr>
          <a:xfrm>
            <a:off x="5364156" y="5082458"/>
            <a:ext cx="458787" cy="620712"/>
            <a:chOff x="5955030" y="3031808"/>
            <a:chExt cx="914400" cy="1398587"/>
          </a:xfrm>
        </p:grpSpPr>
        <p:grpSp>
          <p:nvGrpSpPr>
            <p:cNvPr id="6061" name="Google Shape;6061;p92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062" name="Google Shape;6062;p92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3" name="Google Shape;6063;p92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4" name="Google Shape;6064;p92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5" name="Google Shape;6065;p92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6" name="Google Shape;6066;p92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7" name="Google Shape;6067;p92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8" name="Google Shape;6068;p92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69" name="Google Shape;6069;p92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0" name="Google Shape;6070;p92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1" name="Google Shape;6071;p92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2" name="Google Shape;6072;p92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3" name="Google Shape;6073;p92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4" name="Google Shape;6074;p92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5" name="Google Shape;6075;p92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76" name="Google Shape;6076;p92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077" name="Google Shape;6077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8" name="Google Shape;6078;p92"/>
          <p:cNvGrpSpPr/>
          <p:nvPr/>
        </p:nvGrpSpPr>
        <p:grpSpPr>
          <a:xfrm>
            <a:off x="3098793" y="5479333"/>
            <a:ext cx="527050" cy="392112"/>
            <a:chOff x="2751" y="1851"/>
            <a:chExt cx="462" cy="478"/>
          </a:xfrm>
        </p:grpSpPr>
        <p:pic>
          <p:nvPicPr>
            <p:cNvPr descr="iphone_stylized_small" id="6079" name="Google Shape;6079;p9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080" name="Google Shape;6080;p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1" name="Google Shape;6081;p92"/>
          <p:cNvGrpSpPr/>
          <p:nvPr/>
        </p:nvGrpSpPr>
        <p:grpSpPr>
          <a:xfrm>
            <a:off x="3789356" y="5112620"/>
            <a:ext cx="458787" cy="620713"/>
            <a:chOff x="5955030" y="3031808"/>
            <a:chExt cx="914400" cy="1398587"/>
          </a:xfrm>
        </p:grpSpPr>
        <p:grpSp>
          <p:nvGrpSpPr>
            <p:cNvPr id="6082" name="Google Shape;6082;p92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083" name="Google Shape;6083;p92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4" name="Google Shape;6084;p92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5" name="Google Shape;6085;p92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6" name="Google Shape;6086;p92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7" name="Google Shape;6087;p92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8" name="Google Shape;6088;p92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89" name="Google Shape;6089;p92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0" name="Google Shape;6090;p92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1" name="Google Shape;6091;p92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2" name="Google Shape;6092;p92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3" name="Google Shape;6093;p92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4" name="Google Shape;6094;p92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5" name="Google Shape;6095;p92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6" name="Google Shape;6096;p92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097" name="Google Shape;6097;p92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098" name="Google Shape;6098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9" name="Google Shape;6099;p92"/>
          <p:cNvGrpSpPr/>
          <p:nvPr/>
        </p:nvGrpSpPr>
        <p:grpSpPr>
          <a:xfrm>
            <a:off x="5476868" y="5915895"/>
            <a:ext cx="361950" cy="338138"/>
            <a:chOff x="313" y="1497"/>
            <a:chExt cx="1152" cy="1014"/>
          </a:xfrm>
        </p:grpSpPr>
        <p:pic>
          <p:nvPicPr>
            <p:cNvPr descr="laptop_stylized_small" id="6100" name="Google Shape;6100;p9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01" name="Google Shape;6101;p9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2" name="Google Shape;6102;p92"/>
          <p:cNvGrpSpPr/>
          <p:nvPr/>
        </p:nvGrpSpPr>
        <p:grpSpPr>
          <a:xfrm>
            <a:off x="4246556" y="5936533"/>
            <a:ext cx="376237" cy="347662"/>
            <a:chOff x="313" y="1497"/>
            <a:chExt cx="1152" cy="1014"/>
          </a:xfrm>
        </p:grpSpPr>
        <p:pic>
          <p:nvPicPr>
            <p:cNvPr descr="laptop_stylized_small" id="6103" name="Google Shape;6103;p9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04" name="Google Shape;6104;p9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5" name="Google Shape;6105;p92"/>
          <p:cNvGrpSpPr/>
          <p:nvPr/>
        </p:nvGrpSpPr>
        <p:grpSpPr>
          <a:xfrm>
            <a:off x="3525831" y="5957170"/>
            <a:ext cx="382587" cy="436563"/>
            <a:chOff x="313" y="1497"/>
            <a:chExt cx="1152" cy="1014"/>
          </a:xfrm>
        </p:grpSpPr>
        <p:pic>
          <p:nvPicPr>
            <p:cNvPr descr="laptop_stylized_small" id="6106" name="Google Shape;6106;p9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07" name="Google Shape;6107;p9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8" name="Google Shape;6108;p92"/>
          <p:cNvGrpSpPr/>
          <p:nvPr/>
        </p:nvGrpSpPr>
        <p:grpSpPr>
          <a:xfrm>
            <a:off x="3424231" y="4798295"/>
            <a:ext cx="485775" cy="403225"/>
            <a:chOff x="2751" y="1851"/>
            <a:chExt cx="462" cy="478"/>
          </a:xfrm>
        </p:grpSpPr>
        <p:pic>
          <p:nvPicPr>
            <p:cNvPr descr="iphone_stylized_small" id="6109" name="Google Shape;6109;p9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10" name="Google Shape;6110;p9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1" name="Google Shape;6111;p92"/>
          <p:cNvGrpSpPr/>
          <p:nvPr/>
        </p:nvGrpSpPr>
        <p:grpSpPr>
          <a:xfrm>
            <a:off x="5984868" y="5458695"/>
            <a:ext cx="525463" cy="392113"/>
            <a:chOff x="2751" y="1851"/>
            <a:chExt cx="462" cy="478"/>
          </a:xfrm>
        </p:grpSpPr>
        <p:pic>
          <p:nvPicPr>
            <p:cNvPr descr="iphone_stylized_small" id="6112" name="Google Shape;6112;p9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13" name="Google Shape;6113;p9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4" name="Google Shape;6114;p92"/>
          <p:cNvGrpSpPr/>
          <p:nvPr/>
        </p:nvGrpSpPr>
        <p:grpSpPr>
          <a:xfrm>
            <a:off x="4683118" y="5315820"/>
            <a:ext cx="376238" cy="349250"/>
            <a:chOff x="313" y="1497"/>
            <a:chExt cx="1152" cy="1014"/>
          </a:xfrm>
        </p:grpSpPr>
        <p:pic>
          <p:nvPicPr>
            <p:cNvPr descr="laptop_stylized_small" id="6115" name="Google Shape;6115;p9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16" name="Google Shape;6116;p9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7" name="Google Shape;6117;p92"/>
          <p:cNvGrpSpPr/>
          <p:nvPr/>
        </p:nvGrpSpPr>
        <p:grpSpPr>
          <a:xfrm>
            <a:off x="1604956" y="4768133"/>
            <a:ext cx="282575" cy="344487"/>
            <a:chOff x="313" y="1497"/>
            <a:chExt cx="1152" cy="1014"/>
          </a:xfrm>
        </p:grpSpPr>
        <p:pic>
          <p:nvPicPr>
            <p:cNvPr descr="laptop_stylized_small" id="6118" name="Google Shape;6118;p9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19" name="Google Shape;6119;p9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0" name="Google Shape;6120;p92"/>
          <p:cNvGrpSpPr/>
          <p:nvPr/>
        </p:nvGrpSpPr>
        <p:grpSpPr>
          <a:xfrm>
            <a:off x="1311268" y="4433170"/>
            <a:ext cx="444500" cy="381000"/>
            <a:chOff x="2751" y="1851"/>
            <a:chExt cx="462" cy="478"/>
          </a:xfrm>
        </p:grpSpPr>
        <p:pic>
          <p:nvPicPr>
            <p:cNvPr descr="iphone_stylized_small" id="6121" name="Google Shape;6121;p9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22" name="Google Shape;6122;p9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3" name="Google Shape;6123;p92"/>
          <p:cNvGrpSpPr/>
          <p:nvPr/>
        </p:nvGrpSpPr>
        <p:grpSpPr>
          <a:xfrm>
            <a:off x="1269993" y="2096370"/>
            <a:ext cx="458788" cy="619125"/>
            <a:chOff x="5955030" y="3031808"/>
            <a:chExt cx="914400" cy="1398587"/>
          </a:xfrm>
        </p:grpSpPr>
        <p:grpSp>
          <p:nvGrpSpPr>
            <p:cNvPr id="6124" name="Google Shape;6124;p92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125" name="Google Shape;6125;p92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6" name="Google Shape;6126;p92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7" name="Google Shape;6127;p92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8" name="Google Shape;6128;p92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29" name="Google Shape;6129;p92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0" name="Google Shape;6130;p92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1" name="Google Shape;6131;p92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2" name="Google Shape;6132;p92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3" name="Google Shape;6133;p92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4" name="Google Shape;6134;p92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5" name="Google Shape;6135;p92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6" name="Google Shape;6136;p92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7" name="Google Shape;6137;p92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8" name="Google Shape;6138;p92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39" name="Google Shape;6139;p92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140" name="Google Shape;6140;p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1" name="Google Shape;6141;p92"/>
          <p:cNvGrpSpPr/>
          <p:nvPr/>
        </p:nvGrpSpPr>
        <p:grpSpPr>
          <a:xfrm>
            <a:off x="1808156" y="2228133"/>
            <a:ext cx="465137" cy="481012"/>
            <a:chOff x="313" y="1497"/>
            <a:chExt cx="1152" cy="1014"/>
          </a:xfrm>
        </p:grpSpPr>
        <p:pic>
          <p:nvPicPr>
            <p:cNvPr descr="laptop_stylized_small" id="6142" name="Google Shape;6142;p9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43" name="Google Shape;6143;p9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4" name="Google Shape;6144;p92"/>
          <p:cNvGrpSpPr/>
          <p:nvPr/>
        </p:nvGrpSpPr>
        <p:grpSpPr>
          <a:xfrm>
            <a:off x="1700206" y="3026645"/>
            <a:ext cx="333375" cy="368300"/>
            <a:chOff x="313" y="1497"/>
            <a:chExt cx="1152" cy="1014"/>
          </a:xfrm>
        </p:grpSpPr>
        <p:pic>
          <p:nvPicPr>
            <p:cNvPr descr="laptop_stylized_small" id="6145" name="Google Shape;6145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46" name="Google Shape;6146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7" name="Google Shape;6147;p92"/>
          <p:cNvGrpSpPr/>
          <p:nvPr/>
        </p:nvGrpSpPr>
        <p:grpSpPr>
          <a:xfrm>
            <a:off x="1177918" y="3112370"/>
            <a:ext cx="282575" cy="344488"/>
            <a:chOff x="313" y="1497"/>
            <a:chExt cx="1152" cy="1014"/>
          </a:xfrm>
        </p:grpSpPr>
        <p:pic>
          <p:nvPicPr>
            <p:cNvPr descr="laptop_stylized_small" id="6148" name="Google Shape;6148;p9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49" name="Google Shape;6149;p9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0" name="Google Shape;6150;p92"/>
          <p:cNvGrpSpPr/>
          <p:nvPr/>
        </p:nvGrpSpPr>
        <p:grpSpPr>
          <a:xfrm>
            <a:off x="884231" y="2775820"/>
            <a:ext cx="444500" cy="382588"/>
            <a:chOff x="2751" y="1851"/>
            <a:chExt cx="462" cy="478"/>
          </a:xfrm>
        </p:grpSpPr>
        <p:pic>
          <p:nvPicPr>
            <p:cNvPr descr="iphone_stylized_small" id="6151" name="Google Shape;6151;p9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52" name="Google Shape;6152;p9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3" name="Google Shape;6153;p92"/>
          <p:cNvGrpSpPr/>
          <p:nvPr/>
        </p:nvGrpSpPr>
        <p:grpSpPr>
          <a:xfrm>
            <a:off x="1260468" y="1526458"/>
            <a:ext cx="446088" cy="385762"/>
            <a:chOff x="313" y="1497"/>
            <a:chExt cx="1152" cy="1014"/>
          </a:xfrm>
        </p:grpSpPr>
        <p:pic>
          <p:nvPicPr>
            <p:cNvPr descr="laptop_stylized_small" id="6154" name="Google Shape;6154;p9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55" name="Google Shape;6155;p9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56" name="Google Shape;6156;p92"/>
          <p:cNvGrpSpPr/>
          <p:nvPr/>
        </p:nvGrpSpPr>
        <p:grpSpPr>
          <a:xfrm>
            <a:off x="457193" y="2655170"/>
            <a:ext cx="446088" cy="381000"/>
            <a:chOff x="2751" y="1851"/>
            <a:chExt cx="462" cy="478"/>
          </a:xfrm>
        </p:grpSpPr>
        <p:pic>
          <p:nvPicPr>
            <p:cNvPr descr="iphone_stylized_small" id="6157" name="Google Shape;6157;p9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58" name="Google Shape;6158;p9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59" name="Google Shape;6159;p92"/>
          <p:cNvCxnSpPr/>
          <p:nvPr/>
        </p:nvCxnSpPr>
        <p:spPr>
          <a:xfrm rot="10800000">
            <a:off x="4562468" y="4229970"/>
            <a:ext cx="949325" cy="12938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0" name="Google Shape;6160;p92"/>
          <p:cNvCxnSpPr/>
          <p:nvPr/>
        </p:nvCxnSpPr>
        <p:spPr>
          <a:xfrm flipH="1" rot="10800000">
            <a:off x="1892293" y="3761658"/>
            <a:ext cx="1257300" cy="8096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61" name="Google Shape;6161;p92"/>
          <p:cNvGrpSpPr/>
          <p:nvPr/>
        </p:nvGrpSpPr>
        <p:grpSpPr>
          <a:xfrm>
            <a:off x="2733668" y="2682158"/>
            <a:ext cx="2362200" cy="1762125"/>
            <a:chOff x="3839" y="1737"/>
            <a:chExt cx="1488" cy="1110"/>
          </a:xfrm>
        </p:grpSpPr>
        <p:sp>
          <p:nvSpPr>
            <p:cNvPr id="6162" name="Google Shape;6162;p92"/>
            <p:cNvSpPr/>
            <p:nvPr/>
          </p:nvSpPr>
          <p:spPr>
            <a:xfrm>
              <a:off x="3839" y="1737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3" name="Google Shape;6163;p92"/>
            <p:cNvSpPr txBox="1"/>
            <p:nvPr/>
          </p:nvSpPr>
          <p:spPr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7" name="Shape 6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8" name="Google Shape;6168;p93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69" name="Google Shape;6169;p93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170" name="Google Shape;6170;p93"/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1" name="Google Shape;6171;p93"/>
          <p:cNvSpPr/>
          <p:nvPr/>
        </p:nvSpPr>
        <p:spPr>
          <a:xfrm>
            <a:off x="4511670" y="450301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2" name="Google Shape;6172;p93"/>
          <p:cNvSpPr/>
          <p:nvPr/>
        </p:nvSpPr>
        <p:spPr>
          <a:xfrm>
            <a:off x="346070" y="141533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3" name="Google Shape;6173;p93"/>
          <p:cNvCxnSpPr/>
          <p:nvPr/>
        </p:nvCxnSpPr>
        <p:spPr>
          <a:xfrm>
            <a:off x="1493833" y="2572619"/>
            <a:ext cx="1277937" cy="6556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74" name="Google Shape;6174;p93"/>
          <p:cNvSpPr/>
          <p:nvPr/>
        </p:nvSpPr>
        <p:spPr>
          <a:xfrm>
            <a:off x="1219195" y="415853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5" name="Google Shape;6175;p93"/>
          <p:cNvSpPr/>
          <p:nvPr/>
        </p:nvSpPr>
        <p:spPr>
          <a:xfrm>
            <a:off x="2803520" y="456493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6" name="Google Shape;6176;p93"/>
          <p:cNvCxnSpPr/>
          <p:nvPr/>
        </p:nvCxnSpPr>
        <p:spPr>
          <a:xfrm>
            <a:off x="5056183" y="5549182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77" name="Google Shape;6177;p93"/>
          <p:cNvCxnSpPr/>
          <p:nvPr/>
        </p:nvCxnSpPr>
        <p:spPr>
          <a:xfrm rot="10800000">
            <a:off x="4568820" y="545234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8" name="Google Shape;6178;p93"/>
          <p:cNvCxnSpPr/>
          <p:nvPr/>
        </p:nvCxnSpPr>
        <p:spPr>
          <a:xfrm rot="10800000">
            <a:off x="4583108" y="552854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79" name="Google Shape;6179;p93"/>
          <p:cNvCxnSpPr/>
          <p:nvPr/>
        </p:nvCxnSpPr>
        <p:spPr>
          <a:xfrm rot="10800000">
            <a:off x="4525958" y="5595219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0" name="Google Shape;6180;p93"/>
          <p:cNvCxnSpPr/>
          <p:nvPr/>
        </p:nvCxnSpPr>
        <p:spPr>
          <a:xfrm flipH="1" rot="10800000">
            <a:off x="4003670" y="4269657"/>
            <a:ext cx="50800" cy="111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81" name="Google Shape;6181;p93"/>
          <p:cNvGrpSpPr/>
          <p:nvPr/>
        </p:nvGrpSpPr>
        <p:grpSpPr>
          <a:xfrm>
            <a:off x="6137270" y="4991969"/>
            <a:ext cx="331788" cy="368300"/>
            <a:chOff x="313" y="1497"/>
            <a:chExt cx="1152" cy="1014"/>
          </a:xfrm>
        </p:grpSpPr>
        <p:pic>
          <p:nvPicPr>
            <p:cNvPr descr="laptop_stylized_small" id="6182" name="Google Shape;6182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183" name="Google Shape;6183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4" name="Google Shape;6184;p93"/>
          <p:cNvGrpSpPr/>
          <p:nvPr/>
        </p:nvGrpSpPr>
        <p:grpSpPr>
          <a:xfrm>
            <a:off x="1766883" y="4320457"/>
            <a:ext cx="396875" cy="388937"/>
            <a:chOff x="2967" y="478"/>
            <a:chExt cx="788" cy="625"/>
          </a:xfrm>
        </p:grpSpPr>
        <p:pic>
          <p:nvPicPr>
            <p:cNvPr descr="access_point_stylized_small" id="6185" name="Google Shape;6185;p9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186" name="Google Shape;6186;p9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7" name="Google Shape;6187;p93"/>
          <p:cNvGrpSpPr/>
          <p:nvPr/>
        </p:nvGrpSpPr>
        <p:grpSpPr>
          <a:xfrm>
            <a:off x="5364158" y="5082457"/>
            <a:ext cx="458787" cy="620712"/>
            <a:chOff x="5955030" y="3031808"/>
            <a:chExt cx="914400" cy="1398587"/>
          </a:xfrm>
        </p:grpSpPr>
        <p:grpSp>
          <p:nvGrpSpPr>
            <p:cNvPr id="6188" name="Google Shape;6188;p93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189" name="Google Shape;6189;p93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0" name="Google Shape;6190;p93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1" name="Google Shape;6191;p93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2" name="Google Shape;6192;p93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3" name="Google Shape;6193;p93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4" name="Google Shape;6194;p93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5" name="Google Shape;6195;p93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6" name="Google Shape;6196;p93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7" name="Google Shape;6197;p93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8" name="Google Shape;6198;p93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199" name="Google Shape;6199;p93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0" name="Google Shape;6200;p93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1" name="Google Shape;6201;p93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2" name="Google Shape;6202;p93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03" name="Google Shape;6203;p93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204" name="Google Shape;6204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5" name="Google Shape;6205;p93"/>
          <p:cNvGrpSpPr/>
          <p:nvPr/>
        </p:nvGrpSpPr>
        <p:grpSpPr>
          <a:xfrm>
            <a:off x="3098795" y="5479332"/>
            <a:ext cx="527050" cy="392112"/>
            <a:chOff x="2751" y="1851"/>
            <a:chExt cx="462" cy="478"/>
          </a:xfrm>
        </p:grpSpPr>
        <p:pic>
          <p:nvPicPr>
            <p:cNvPr descr="iphone_stylized_small" id="6206" name="Google Shape;6206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07" name="Google Shape;6207;p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8" name="Google Shape;6208;p93"/>
          <p:cNvGrpSpPr/>
          <p:nvPr/>
        </p:nvGrpSpPr>
        <p:grpSpPr>
          <a:xfrm>
            <a:off x="3789358" y="5112619"/>
            <a:ext cx="458787" cy="620713"/>
            <a:chOff x="5955030" y="3031808"/>
            <a:chExt cx="914400" cy="1398587"/>
          </a:xfrm>
        </p:grpSpPr>
        <p:grpSp>
          <p:nvGrpSpPr>
            <p:cNvPr id="6209" name="Google Shape;6209;p93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210" name="Google Shape;6210;p93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1" name="Google Shape;6211;p93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2" name="Google Shape;6212;p93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3" name="Google Shape;6213;p93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4" name="Google Shape;6214;p93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5" name="Google Shape;6215;p93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6" name="Google Shape;6216;p93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7" name="Google Shape;6217;p93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8" name="Google Shape;6218;p93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19" name="Google Shape;6219;p93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0" name="Google Shape;6220;p93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1" name="Google Shape;6221;p93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2" name="Google Shape;6222;p93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3" name="Google Shape;6223;p93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24" name="Google Shape;6224;p93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225" name="Google Shape;6225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6" name="Google Shape;6226;p93"/>
          <p:cNvGrpSpPr/>
          <p:nvPr/>
        </p:nvGrpSpPr>
        <p:grpSpPr>
          <a:xfrm>
            <a:off x="5476870" y="5915894"/>
            <a:ext cx="361950" cy="338138"/>
            <a:chOff x="313" y="1497"/>
            <a:chExt cx="1152" cy="1014"/>
          </a:xfrm>
        </p:grpSpPr>
        <p:pic>
          <p:nvPicPr>
            <p:cNvPr descr="laptop_stylized_small" id="6227" name="Google Shape;6227;p9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28" name="Google Shape;6228;p9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9" name="Google Shape;6229;p93"/>
          <p:cNvGrpSpPr/>
          <p:nvPr/>
        </p:nvGrpSpPr>
        <p:grpSpPr>
          <a:xfrm>
            <a:off x="4246558" y="5936532"/>
            <a:ext cx="376237" cy="347662"/>
            <a:chOff x="313" y="1497"/>
            <a:chExt cx="1152" cy="1014"/>
          </a:xfrm>
        </p:grpSpPr>
        <p:pic>
          <p:nvPicPr>
            <p:cNvPr descr="laptop_stylized_small" id="6230" name="Google Shape;6230;p9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31" name="Google Shape;6231;p9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2" name="Google Shape;6232;p93"/>
          <p:cNvGrpSpPr/>
          <p:nvPr/>
        </p:nvGrpSpPr>
        <p:grpSpPr>
          <a:xfrm>
            <a:off x="3525833" y="5957169"/>
            <a:ext cx="382587" cy="436563"/>
            <a:chOff x="313" y="1497"/>
            <a:chExt cx="1152" cy="1014"/>
          </a:xfrm>
        </p:grpSpPr>
        <p:pic>
          <p:nvPicPr>
            <p:cNvPr descr="laptop_stylized_small" id="6233" name="Google Shape;6233;p9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34" name="Google Shape;6234;p9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5" name="Google Shape;6235;p93"/>
          <p:cNvGrpSpPr/>
          <p:nvPr/>
        </p:nvGrpSpPr>
        <p:grpSpPr>
          <a:xfrm>
            <a:off x="3424233" y="4798294"/>
            <a:ext cx="485775" cy="403225"/>
            <a:chOff x="2751" y="1851"/>
            <a:chExt cx="462" cy="478"/>
          </a:xfrm>
        </p:grpSpPr>
        <p:pic>
          <p:nvPicPr>
            <p:cNvPr descr="iphone_stylized_small" id="6236" name="Google Shape;6236;p9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37" name="Google Shape;6237;p9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8" name="Google Shape;6238;p93"/>
          <p:cNvGrpSpPr/>
          <p:nvPr/>
        </p:nvGrpSpPr>
        <p:grpSpPr>
          <a:xfrm>
            <a:off x="5984870" y="5458694"/>
            <a:ext cx="525463" cy="392113"/>
            <a:chOff x="2751" y="1851"/>
            <a:chExt cx="462" cy="478"/>
          </a:xfrm>
        </p:grpSpPr>
        <p:pic>
          <p:nvPicPr>
            <p:cNvPr descr="iphone_stylized_small" id="6239" name="Google Shape;6239;p9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40" name="Google Shape;6240;p9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1" name="Google Shape;6241;p93"/>
          <p:cNvGrpSpPr/>
          <p:nvPr/>
        </p:nvGrpSpPr>
        <p:grpSpPr>
          <a:xfrm>
            <a:off x="4683120" y="5315819"/>
            <a:ext cx="376238" cy="349250"/>
            <a:chOff x="313" y="1497"/>
            <a:chExt cx="1152" cy="1014"/>
          </a:xfrm>
        </p:grpSpPr>
        <p:pic>
          <p:nvPicPr>
            <p:cNvPr descr="laptop_stylized_small" id="6242" name="Google Shape;6242;p9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43" name="Google Shape;6243;p9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4" name="Google Shape;6244;p93"/>
          <p:cNvGrpSpPr/>
          <p:nvPr/>
        </p:nvGrpSpPr>
        <p:grpSpPr>
          <a:xfrm>
            <a:off x="1604958" y="4768132"/>
            <a:ext cx="282575" cy="344487"/>
            <a:chOff x="313" y="1497"/>
            <a:chExt cx="1152" cy="1014"/>
          </a:xfrm>
        </p:grpSpPr>
        <p:pic>
          <p:nvPicPr>
            <p:cNvPr descr="laptop_stylized_small" id="6245" name="Google Shape;6245;p9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46" name="Google Shape;6246;p9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7" name="Google Shape;6247;p93"/>
          <p:cNvGrpSpPr/>
          <p:nvPr/>
        </p:nvGrpSpPr>
        <p:grpSpPr>
          <a:xfrm>
            <a:off x="1311270" y="4433169"/>
            <a:ext cx="444500" cy="381000"/>
            <a:chOff x="2751" y="1851"/>
            <a:chExt cx="462" cy="478"/>
          </a:xfrm>
        </p:grpSpPr>
        <p:pic>
          <p:nvPicPr>
            <p:cNvPr descr="iphone_stylized_small" id="6248" name="Google Shape;6248;p9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49" name="Google Shape;6249;p9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0" name="Google Shape;6250;p93"/>
          <p:cNvGrpSpPr/>
          <p:nvPr/>
        </p:nvGrpSpPr>
        <p:grpSpPr>
          <a:xfrm>
            <a:off x="1269995" y="2096369"/>
            <a:ext cx="458788" cy="619125"/>
            <a:chOff x="5955030" y="3031808"/>
            <a:chExt cx="914400" cy="1398587"/>
          </a:xfrm>
        </p:grpSpPr>
        <p:grpSp>
          <p:nvGrpSpPr>
            <p:cNvPr id="6251" name="Google Shape;6251;p93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252" name="Google Shape;6252;p93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3" name="Google Shape;6253;p93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4" name="Google Shape;6254;p93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5" name="Google Shape;6255;p93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6" name="Google Shape;6256;p93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7" name="Google Shape;6257;p93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8" name="Google Shape;6258;p93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59" name="Google Shape;6259;p93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0" name="Google Shape;6260;p93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1" name="Google Shape;6261;p93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2" name="Google Shape;6262;p93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3" name="Google Shape;6263;p93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4" name="Google Shape;6264;p93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5" name="Google Shape;6265;p93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266" name="Google Shape;6266;p93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267" name="Google Shape;6267;p9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8" name="Google Shape;6268;p93"/>
          <p:cNvGrpSpPr/>
          <p:nvPr/>
        </p:nvGrpSpPr>
        <p:grpSpPr>
          <a:xfrm>
            <a:off x="1808158" y="2228132"/>
            <a:ext cx="465137" cy="481012"/>
            <a:chOff x="313" y="1497"/>
            <a:chExt cx="1152" cy="1014"/>
          </a:xfrm>
        </p:grpSpPr>
        <p:pic>
          <p:nvPicPr>
            <p:cNvPr descr="laptop_stylized_small" id="6269" name="Google Shape;6269;p9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70" name="Google Shape;6270;p9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1" name="Google Shape;6271;p93"/>
          <p:cNvGrpSpPr/>
          <p:nvPr/>
        </p:nvGrpSpPr>
        <p:grpSpPr>
          <a:xfrm>
            <a:off x="1700208" y="3026644"/>
            <a:ext cx="333375" cy="368300"/>
            <a:chOff x="313" y="1497"/>
            <a:chExt cx="1152" cy="1014"/>
          </a:xfrm>
        </p:grpSpPr>
        <p:pic>
          <p:nvPicPr>
            <p:cNvPr descr="laptop_stylized_small" id="6272" name="Google Shape;6272;p9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73" name="Google Shape;6273;p9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4" name="Google Shape;6274;p93"/>
          <p:cNvGrpSpPr/>
          <p:nvPr/>
        </p:nvGrpSpPr>
        <p:grpSpPr>
          <a:xfrm>
            <a:off x="1177920" y="3112369"/>
            <a:ext cx="282575" cy="344488"/>
            <a:chOff x="313" y="1497"/>
            <a:chExt cx="1152" cy="1014"/>
          </a:xfrm>
        </p:grpSpPr>
        <p:pic>
          <p:nvPicPr>
            <p:cNvPr descr="laptop_stylized_small" id="6275" name="Google Shape;6275;p9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76" name="Google Shape;6276;p9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77" name="Google Shape;6277;p93"/>
          <p:cNvGrpSpPr/>
          <p:nvPr/>
        </p:nvGrpSpPr>
        <p:grpSpPr>
          <a:xfrm>
            <a:off x="884233" y="2775819"/>
            <a:ext cx="444500" cy="382588"/>
            <a:chOff x="2751" y="1851"/>
            <a:chExt cx="462" cy="478"/>
          </a:xfrm>
        </p:grpSpPr>
        <p:pic>
          <p:nvPicPr>
            <p:cNvPr descr="iphone_stylized_small" id="6278" name="Google Shape;6278;p9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79" name="Google Shape;6279;p9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0" name="Google Shape;6280;p93"/>
          <p:cNvGrpSpPr/>
          <p:nvPr/>
        </p:nvGrpSpPr>
        <p:grpSpPr>
          <a:xfrm>
            <a:off x="1260470" y="1526457"/>
            <a:ext cx="446088" cy="385762"/>
            <a:chOff x="313" y="1497"/>
            <a:chExt cx="1152" cy="1014"/>
          </a:xfrm>
        </p:grpSpPr>
        <p:pic>
          <p:nvPicPr>
            <p:cNvPr descr="laptop_stylized_small" id="6281" name="Google Shape;6281;p9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82" name="Google Shape;6282;p9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83" name="Google Shape;6283;p93"/>
          <p:cNvGrpSpPr/>
          <p:nvPr/>
        </p:nvGrpSpPr>
        <p:grpSpPr>
          <a:xfrm>
            <a:off x="457195" y="2655169"/>
            <a:ext cx="446088" cy="381000"/>
            <a:chOff x="2751" y="1851"/>
            <a:chExt cx="462" cy="478"/>
          </a:xfrm>
        </p:grpSpPr>
        <p:pic>
          <p:nvPicPr>
            <p:cNvPr descr="iphone_stylized_small" id="6284" name="Google Shape;6284;p9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285" name="Google Shape;6285;p9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86" name="Google Shape;6286;p93"/>
          <p:cNvCxnSpPr/>
          <p:nvPr/>
        </p:nvCxnSpPr>
        <p:spPr>
          <a:xfrm rot="10800000">
            <a:off x="4562470" y="4229969"/>
            <a:ext cx="949325" cy="12938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7" name="Google Shape;6287;p93"/>
          <p:cNvCxnSpPr/>
          <p:nvPr/>
        </p:nvCxnSpPr>
        <p:spPr>
          <a:xfrm flipH="1" rot="10800000">
            <a:off x="1892295" y="3761657"/>
            <a:ext cx="1257300" cy="8096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88" name="Google Shape;6288;p93"/>
          <p:cNvGrpSpPr/>
          <p:nvPr/>
        </p:nvGrpSpPr>
        <p:grpSpPr>
          <a:xfrm>
            <a:off x="2733670" y="2682157"/>
            <a:ext cx="2362200" cy="1762125"/>
            <a:chOff x="3839" y="1737"/>
            <a:chExt cx="1488" cy="1110"/>
          </a:xfrm>
        </p:grpSpPr>
        <p:sp>
          <p:nvSpPr>
            <p:cNvPr id="6289" name="Google Shape;6289;p93"/>
            <p:cNvSpPr/>
            <p:nvPr/>
          </p:nvSpPr>
          <p:spPr>
            <a:xfrm>
              <a:off x="3839" y="1737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0" name="Google Shape;6290;p93"/>
            <p:cNvSpPr txBox="1"/>
            <p:nvPr/>
          </p:nvSpPr>
          <p:spPr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91" name="Google Shape;6291;p93"/>
          <p:cNvSpPr/>
          <p:nvPr/>
        </p:nvSpPr>
        <p:spPr>
          <a:xfrm>
            <a:off x="5576883" y="1783632"/>
            <a:ext cx="5903912" cy="1897062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2" name="Google Shape;6292;p93"/>
          <p:cNvSpPr/>
          <p:nvPr/>
        </p:nvSpPr>
        <p:spPr>
          <a:xfrm>
            <a:off x="5724519" y="1712194"/>
            <a:ext cx="2212975" cy="2238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3" name="Google Shape;6293;p93"/>
          <p:cNvSpPr/>
          <p:nvPr/>
        </p:nvSpPr>
        <p:spPr>
          <a:xfrm>
            <a:off x="5713407" y="1583607"/>
            <a:ext cx="5780087" cy="2084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8125" lvl="0" marL="2381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hosts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laptop, smartphone, IoT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applications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be stationary (non-mobile) or mobile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635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does </a:t>
            </a:r>
            <a:r>
              <a:rPr b="0" i="1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always mean mobility!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94" name="Google Shape;6294;p93"/>
          <p:cNvCxnSpPr/>
          <p:nvPr/>
        </p:nvCxnSpPr>
        <p:spPr>
          <a:xfrm flipH="1">
            <a:off x="5884857" y="3693394"/>
            <a:ext cx="960437" cy="2227263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295" name="Google Shape;6295;p93"/>
          <p:cNvCxnSpPr/>
          <p:nvPr/>
        </p:nvCxnSpPr>
        <p:spPr>
          <a:xfrm flipH="1">
            <a:off x="4952995" y="3693395"/>
            <a:ext cx="1866900" cy="1690688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296" name="Google Shape;6296;p93"/>
          <p:cNvGrpSpPr/>
          <p:nvPr/>
        </p:nvGrpSpPr>
        <p:grpSpPr>
          <a:xfrm>
            <a:off x="10448920" y="1982069"/>
            <a:ext cx="762000" cy="771525"/>
            <a:chOff x="313" y="1497"/>
            <a:chExt cx="1152" cy="1014"/>
          </a:xfrm>
        </p:grpSpPr>
        <p:pic>
          <p:nvPicPr>
            <p:cNvPr descr="laptop_stylized_small" id="6297" name="Google Shape;6297;p9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298" name="Google Shape;6298;p9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9" name="Google Shape;6299;p93"/>
          <p:cNvGrpSpPr/>
          <p:nvPr/>
        </p:nvGrpSpPr>
        <p:grpSpPr>
          <a:xfrm>
            <a:off x="9677395" y="1902694"/>
            <a:ext cx="598488" cy="514350"/>
            <a:chOff x="2751" y="1851"/>
            <a:chExt cx="462" cy="478"/>
          </a:xfrm>
        </p:grpSpPr>
        <p:pic>
          <p:nvPicPr>
            <p:cNvPr descr="iphone_stylized_small" id="6300" name="Google Shape;6300;p9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01" name="Google Shape;6301;p9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02" name="Google Shape;6302;p93"/>
          <p:cNvGrpSpPr/>
          <p:nvPr/>
        </p:nvGrpSpPr>
        <p:grpSpPr>
          <a:xfrm>
            <a:off x="9124230" y="2020662"/>
            <a:ext cx="616665" cy="796431"/>
            <a:chOff x="7797061" y="3296104"/>
            <a:chExt cx="347997" cy="396620"/>
          </a:xfrm>
        </p:grpSpPr>
        <p:pic>
          <p:nvPicPr>
            <p:cNvPr descr="fridge2.png" id="6303" name="Google Shape;6303;p9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04" name="Google Shape;6304;p9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8" name="Shape 6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9" name="Google Shape;6309;p94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0" name="Google Shape;6310;p94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1" name="Google Shape;6311;p94"/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2" name="Google Shape;6312;p94"/>
          <p:cNvSpPr/>
          <p:nvPr/>
        </p:nvSpPr>
        <p:spPr>
          <a:xfrm>
            <a:off x="4456251" y="4489161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3" name="Google Shape;6313;p94"/>
          <p:cNvSpPr/>
          <p:nvPr/>
        </p:nvSpPr>
        <p:spPr>
          <a:xfrm>
            <a:off x="318361" y="1415329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4" name="Google Shape;6314;p94"/>
          <p:cNvCxnSpPr/>
          <p:nvPr/>
        </p:nvCxnSpPr>
        <p:spPr>
          <a:xfrm>
            <a:off x="1466124" y="2572616"/>
            <a:ext cx="1277937" cy="6556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15" name="Google Shape;6315;p94"/>
          <p:cNvSpPr/>
          <p:nvPr/>
        </p:nvSpPr>
        <p:spPr>
          <a:xfrm>
            <a:off x="1191486" y="4158529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6" name="Google Shape;6316;p94"/>
          <p:cNvSpPr/>
          <p:nvPr/>
        </p:nvSpPr>
        <p:spPr>
          <a:xfrm>
            <a:off x="2748101" y="4551074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7" name="Google Shape;6317;p94"/>
          <p:cNvCxnSpPr/>
          <p:nvPr/>
        </p:nvCxnSpPr>
        <p:spPr>
          <a:xfrm>
            <a:off x="5028474" y="5549179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18" name="Google Shape;6318;p94"/>
          <p:cNvCxnSpPr/>
          <p:nvPr/>
        </p:nvCxnSpPr>
        <p:spPr>
          <a:xfrm rot="10800000">
            <a:off x="4541111" y="5452341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9" name="Google Shape;6319;p94"/>
          <p:cNvCxnSpPr/>
          <p:nvPr/>
        </p:nvCxnSpPr>
        <p:spPr>
          <a:xfrm rot="10800000">
            <a:off x="4555399" y="5528541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0" name="Google Shape;6320;p94"/>
          <p:cNvCxnSpPr/>
          <p:nvPr/>
        </p:nvCxnSpPr>
        <p:spPr>
          <a:xfrm rot="10800000">
            <a:off x="4498249" y="5595216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1" name="Google Shape;6321;p94"/>
          <p:cNvCxnSpPr/>
          <p:nvPr/>
        </p:nvCxnSpPr>
        <p:spPr>
          <a:xfrm flipH="1" rot="10800000">
            <a:off x="3975961" y="4269654"/>
            <a:ext cx="50800" cy="111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322" name="Google Shape;6322;p94"/>
          <p:cNvGrpSpPr/>
          <p:nvPr/>
        </p:nvGrpSpPr>
        <p:grpSpPr>
          <a:xfrm>
            <a:off x="6109561" y="4991966"/>
            <a:ext cx="331788" cy="368300"/>
            <a:chOff x="313" y="1497"/>
            <a:chExt cx="1152" cy="1014"/>
          </a:xfrm>
        </p:grpSpPr>
        <p:pic>
          <p:nvPicPr>
            <p:cNvPr descr="laptop_stylized_small" id="6323" name="Google Shape;6323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24" name="Google Shape;6324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5" name="Google Shape;6325;p94"/>
          <p:cNvGrpSpPr/>
          <p:nvPr/>
        </p:nvGrpSpPr>
        <p:grpSpPr>
          <a:xfrm>
            <a:off x="1739174" y="4320454"/>
            <a:ext cx="396875" cy="388937"/>
            <a:chOff x="2967" y="478"/>
            <a:chExt cx="788" cy="625"/>
          </a:xfrm>
        </p:grpSpPr>
        <p:pic>
          <p:nvPicPr>
            <p:cNvPr descr="access_point_stylized_small" id="6326" name="Google Shape;6326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27" name="Google Shape;6327;p9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8" name="Google Shape;6328;p94"/>
          <p:cNvGrpSpPr/>
          <p:nvPr/>
        </p:nvGrpSpPr>
        <p:grpSpPr>
          <a:xfrm>
            <a:off x="5336449" y="5082454"/>
            <a:ext cx="458787" cy="620712"/>
            <a:chOff x="5955030" y="3031808"/>
            <a:chExt cx="914400" cy="1398587"/>
          </a:xfrm>
        </p:grpSpPr>
        <p:grpSp>
          <p:nvGrpSpPr>
            <p:cNvPr id="6329" name="Google Shape;6329;p94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330" name="Google Shape;6330;p94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1" name="Google Shape;6331;p94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2" name="Google Shape;6332;p94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3" name="Google Shape;6333;p94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4" name="Google Shape;6334;p94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5" name="Google Shape;6335;p94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6" name="Google Shape;6336;p94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7" name="Google Shape;6337;p94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8" name="Google Shape;6338;p94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39" name="Google Shape;6339;p94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0" name="Google Shape;6340;p94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1" name="Google Shape;6341;p94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2" name="Google Shape;6342;p94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3" name="Google Shape;6343;p94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44" name="Google Shape;6344;p94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345" name="Google Shape;6345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6" name="Google Shape;6346;p94"/>
          <p:cNvGrpSpPr/>
          <p:nvPr/>
        </p:nvGrpSpPr>
        <p:grpSpPr>
          <a:xfrm>
            <a:off x="3071086" y="5479329"/>
            <a:ext cx="527050" cy="392112"/>
            <a:chOff x="2751" y="1851"/>
            <a:chExt cx="462" cy="478"/>
          </a:xfrm>
        </p:grpSpPr>
        <p:pic>
          <p:nvPicPr>
            <p:cNvPr descr="iphone_stylized_small" id="6347" name="Google Shape;6347;p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48" name="Google Shape;6348;p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9" name="Google Shape;6349;p94"/>
          <p:cNvGrpSpPr/>
          <p:nvPr/>
        </p:nvGrpSpPr>
        <p:grpSpPr>
          <a:xfrm>
            <a:off x="3761649" y="5112616"/>
            <a:ext cx="458787" cy="620713"/>
            <a:chOff x="5955030" y="3031808"/>
            <a:chExt cx="914400" cy="1398587"/>
          </a:xfrm>
        </p:grpSpPr>
        <p:grpSp>
          <p:nvGrpSpPr>
            <p:cNvPr id="6350" name="Google Shape;6350;p94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351" name="Google Shape;6351;p94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2" name="Google Shape;6352;p94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3" name="Google Shape;6353;p94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4" name="Google Shape;6354;p94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5" name="Google Shape;6355;p94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6" name="Google Shape;6356;p94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7" name="Google Shape;6357;p94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8" name="Google Shape;6358;p94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59" name="Google Shape;6359;p94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0" name="Google Shape;6360;p94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1" name="Google Shape;6361;p94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2" name="Google Shape;6362;p94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3" name="Google Shape;6363;p94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4" name="Google Shape;6364;p94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65" name="Google Shape;6365;p94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366" name="Google Shape;6366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7" name="Google Shape;6367;p94"/>
          <p:cNvGrpSpPr/>
          <p:nvPr/>
        </p:nvGrpSpPr>
        <p:grpSpPr>
          <a:xfrm>
            <a:off x="5449161" y="5915891"/>
            <a:ext cx="361950" cy="338138"/>
            <a:chOff x="313" y="1497"/>
            <a:chExt cx="1152" cy="1014"/>
          </a:xfrm>
        </p:grpSpPr>
        <p:pic>
          <p:nvPicPr>
            <p:cNvPr descr="laptop_stylized_small" id="6368" name="Google Shape;6368;p9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69" name="Google Shape;6369;p9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0" name="Google Shape;6370;p94"/>
          <p:cNvGrpSpPr/>
          <p:nvPr/>
        </p:nvGrpSpPr>
        <p:grpSpPr>
          <a:xfrm>
            <a:off x="4218849" y="5936529"/>
            <a:ext cx="376237" cy="347662"/>
            <a:chOff x="313" y="1497"/>
            <a:chExt cx="1152" cy="1014"/>
          </a:xfrm>
        </p:grpSpPr>
        <p:pic>
          <p:nvPicPr>
            <p:cNvPr descr="laptop_stylized_small" id="6371" name="Google Shape;6371;p9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72" name="Google Shape;6372;p9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3" name="Google Shape;6373;p94"/>
          <p:cNvGrpSpPr/>
          <p:nvPr/>
        </p:nvGrpSpPr>
        <p:grpSpPr>
          <a:xfrm>
            <a:off x="3498124" y="5957166"/>
            <a:ext cx="382587" cy="436563"/>
            <a:chOff x="313" y="1497"/>
            <a:chExt cx="1152" cy="1014"/>
          </a:xfrm>
        </p:grpSpPr>
        <p:pic>
          <p:nvPicPr>
            <p:cNvPr descr="laptop_stylized_small" id="6374" name="Google Shape;6374;p9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75" name="Google Shape;6375;p9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6" name="Google Shape;6376;p94"/>
          <p:cNvGrpSpPr/>
          <p:nvPr/>
        </p:nvGrpSpPr>
        <p:grpSpPr>
          <a:xfrm>
            <a:off x="3396524" y="4798291"/>
            <a:ext cx="485775" cy="403225"/>
            <a:chOff x="2751" y="1851"/>
            <a:chExt cx="462" cy="478"/>
          </a:xfrm>
        </p:grpSpPr>
        <p:pic>
          <p:nvPicPr>
            <p:cNvPr descr="iphone_stylized_small" id="6377" name="Google Shape;6377;p9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78" name="Google Shape;6378;p9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9" name="Google Shape;6379;p94"/>
          <p:cNvGrpSpPr/>
          <p:nvPr/>
        </p:nvGrpSpPr>
        <p:grpSpPr>
          <a:xfrm>
            <a:off x="5957161" y="5458691"/>
            <a:ext cx="525463" cy="392113"/>
            <a:chOff x="2751" y="1851"/>
            <a:chExt cx="462" cy="478"/>
          </a:xfrm>
        </p:grpSpPr>
        <p:pic>
          <p:nvPicPr>
            <p:cNvPr descr="iphone_stylized_small" id="6380" name="Google Shape;6380;p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81" name="Google Shape;6381;p9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2" name="Google Shape;6382;p94"/>
          <p:cNvGrpSpPr/>
          <p:nvPr/>
        </p:nvGrpSpPr>
        <p:grpSpPr>
          <a:xfrm>
            <a:off x="4655411" y="5315816"/>
            <a:ext cx="376238" cy="349250"/>
            <a:chOff x="313" y="1497"/>
            <a:chExt cx="1152" cy="1014"/>
          </a:xfrm>
        </p:grpSpPr>
        <p:pic>
          <p:nvPicPr>
            <p:cNvPr descr="laptop_stylized_small" id="6383" name="Google Shape;6383;p9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84" name="Google Shape;6384;p9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5" name="Google Shape;6385;p94"/>
          <p:cNvGrpSpPr/>
          <p:nvPr/>
        </p:nvGrpSpPr>
        <p:grpSpPr>
          <a:xfrm>
            <a:off x="1577249" y="4768129"/>
            <a:ext cx="282575" cy="344487"/>
            <a:chOff x="313" y="1497"/>
            <a:chExt cx="1152" cy="1014"/>
          </a:xfrm>
        </p:grpSpPr>
        <p:pic>
          <p:nvPicPr>
            <p:cNvPr descr="laptop_stylized_small" id="6386" name="Google Shape;6386;p9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387" name="Google Shape;6387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8" name="Google Shape;6388;p94"/>
          <p:cNvGrpSpPr/>
          <p:nvPr/>
        </p:nvGrpSpPr>
        <p:grpSpPr>
          <a:xfrm>
            <a:off x="1283561" y="4433166"/>
            <a:ext cx="444500" cy="381000"/>
            <a:chOff x="2751" y="1851"/>
            <a:chExt cx="462" cy="478"/>
          </a:xfrm>
        </p:grpSpPr>
        <p:pic>
          <p:nvPicPr>
            <p:cNvPr descr="iphone_stylized_small" id="6389" name="Google Shape;6389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390" name="Google Shape;6390;p9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91" name="Google Shape;6391;p94"/>
          <p:cNvGrpSpPr/>
          <p:nvPr/>
        </p:nvGrpSpPr>
        <p:grpSpPr>
          <a:xfrm>
            <a:off x="1242286" y="2096366"/>
            <a:ext cx="458788" cy="619125"/>
            <a:chOff x="5955030" y="3031808"/>
            <a:chExt cx="914400" cy="1398587"/>
          </a:xfrm>
        </p:grpSpPr>
        <p:grpSp>
          <p:nvGrpSpPr>
            <p:cNvPr id="6392" name="Google Shape;6392;p94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393" name="Google Shape;6393;p94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4" name="Google Shape;6394;p94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5" name="Google Shape;6395;p94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6" name="Google Shape;6396;p94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7" name="Google Shape;6397;p94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8" name="Google Shape;6398;p94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399" name="Google Shape;6399;p94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0" name="Google Shape;6400;p94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1" name="Google Shape;6401;p94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2" name="Google Shape;6402;p94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3" name="Google Shape;6403;p94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4" name="Google Shape;6404;p94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5" name="Google Shape;6405;p94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6" name="Google Shape;6406;p94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07" name="Google Shape;6407;p94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408" name="Google Shape;6408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9" name="Google Shape;6409;p94"/>
          <p:cNvGrpSpPr/>
          <p:nvPr/>
        </p:nvGrpSpPr>
        <p:grpSpPr>
          <a:xfrm>
            <a:off x="1780449" y="2228129"/>
            <a:ext cx="465137" cy="481012"/>
            <a:chOff x="313" y="1497"/>
            <a:chExt cx="1152" cy="1014"/>
          </a:xfrm>
        </p:grpSpPr>
        <p:pic>
          <p:nvPicPr>
            <p:cNvPr descr="laptop_stylized_small" id="6410" name="Google Shape;6410;p9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411" name="Google Shape;6411;p9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2" name="Google Shape;6412;p94"/>
          <p:cNvGrpSpPr/>
          <p:nvPr/>
        </p:nvGrpSpPr>
        <p:grpSpPr>
          <a:xfrm>
            <a:off x="1672499" y="3026641"/>
            <a:ext cx="333375" cy="368300"/>
            <a:chOff x="313" y="1497"/>
            <a:chExt cx="1152" cy="1014"/>
          </a:xfrm>
        </p:grpSpPr>
        <p:pic>
          <p:nvPicPr>
            <p:cNvPr descr="laptop_stylized_small" id="6413" name="Google Shape;6413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414" name="Google Shape;6414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5" name="Google Shape;6415;p94"/>
          <p:cNvGrpSpPr/>
          <p:nvPr/>
        </p:nvGrpSpPr>
        <p:grpSpPr>
          <a:xfrm>
            <a:off x="1150211" y="3112366"/>
            <a:ext cx="282575" cy="344488"/>
            <a:chOff x="313" y="1497"/>
            <a:chExt cx="1152" cy="1014"/>
          </a:xfrm>
        </p:grpSpPr>
        <p:pic>
          <p:nvPicPr>
            <p:cNvPr descr="laptop_stylized_small" id="6416" name="Google Shape;6416;p9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417" name="Google Shape;6417;p9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8" name="Google Shape;6418;p94"/>
          <p:cNvGrpSpPr/>
          <p:nvPr/>
        </p:nvGrpSpPr>
        <p:grpSpPr>
          <a:xfrm>
            <a:off x="856524" y="2775816"/>
            <a:ext cx="444500" cy="382588"/>
            <a:chOff x="2751" y="1851"/>
            <a:chExt cx="462" cy="478"/>
          </a:xfrm>
        </p:grpSpPr>
        <p:pic>
          <p:nvPicPr>
            <p:cNvPr descr="iphone_stylized_small" id="6419" name="Google Shape;6419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420" name="Google Shape;6420;p9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1" name="Google Shape;6421;p94"/>
          <p:cNvGrpSpPr/>
          <p:nvPr/>
        </p:nvGrpSpPr>
        <p:grpSpPr>
          <a:xfrm>
            <a:off x="1232761" y="1526454"/>
            <a:ext cx="446088" cy="385762"/>
            <a:chOff x="313" y="1497"/>
            <a:chExt cx="1152" cy="1014"/>
          </a:xfrm>
        </p:grpSpPr>
        <p:pic>
          <p:nvPicPr>
            <p:cNvPr descr="laptop_stylized_small" id="6422" name="Google Shape;6422;p9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423" name="Google Shape;6423;p94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24" name="Google Shape;6424;p94"/>
          <p:cNvGrpSpPr/>
          <p:nvPr/>
        </p:nvGrpSpPr>
        <p:grpSpPr>
          <a:xfrm>
            <a:off x="429486" y="2655166"/>
            <a:ext cx="446088" cy="381000"/>
            <a:chOff x="2751" y="1851"/>
            <a:chExt cx="462" cy="478"/>
          </a:xfrm>
        </p:grpSpPr>
        <p:pic>
          <p:nvPicPr>
            <p:cNvPr descr="iphone_stylized_small" id="6425" name="Google Shape;6425;p9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426" name="Google Shape;6426;p9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27" name="Google Shape;6427;p94"/>
          <p:cNvCxnSpPr/>
          <p:nvPr/>
        </p:nvCxnSpPr>
        <p:spPr>
          <a:xfrm rot="10800000">
            <a:off x="4534761" y="4229966"/>
            <a:ext cx="949325" cy="12938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8" name="Google Shape;6428;p94"/>
          <p:cNvCxnSpPr/>
          <p:nvPr/>
        </p:nvCxnSpPr>
        <p:spPr>
          <a:xfrm flipH="1" rot="10800000">
            <a:off x="1864586" y="3761654"/>
            <a:ext cx="1257300" cy="8096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29" name="Google Shape;6429;p94"/>
          <p:cNvGrpSpPr/>
          <p:nvPr/>
        </p:nvGrpSpPr>
        <p:grpSpPr>
          <a:xfrm>
            <a:off x="2705961" y="2682154"/>
            <a:ext cx="2362200" cy="1762125"/>
            <a:chOff x="3839" y="1737"/>
            <a:chExt cx="1488" cy="1110"/>
          </a:xfrm>
        </p:grpSpPr>
        <p:sp>
          <p:nvSpPr>
            <p:cNvPr id="6430" name="Google Shape;6430;p94"/>
            <p:cNvSpPr/>
            <p:nvPr/>
          </p:nvSpPr>
          <p:spPr>
            <a:xfrm>
              <a:off x="3839" y="1737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1" name="Google Shape;6431;p94"/>
            <p:cNvSpPr txBox="1"/>
            <p:nvPr/>
          </p:nvSpPr>
          <p:spPr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32" name="Google Shape;6432;p94"/>
          <p:cNvSpPr/>
          <p:nvPr/>
        </p:nvSpPr>
        <p:spPr>
          <a:xfrm>
            <a:off x="5788886" y="1746322"/>
            <a:ext cx="5486399" cy="2188369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3" name="Google Shape;6433;p94"/>
          <p:cNvSpPr/>
          <p:nvPr/>
        </p:nvSpPr>
        <p:spPr>
          <a:xfrm>
            <a:off x="5930174" y="1610591"/>
            <a:ext cx="2030412" cy="312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4" name="Google Shape;6434;p94"/>
          <p:cNvSpPr/>
          <p:nvPr/>
        </p:nvSpPr>
        <p:spPr>
          <a:xfrm>
            <a:off x="5826986" y="1537566"/>
            <a:ext cx="5397500" cy="2579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connected to wired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 - responsible for sending packets between wired network and wireless host(s) in its “area”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508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 towers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 access points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35" name="Google Shape;6435;p94"/>
          <p:cNvCxnSpPr/>
          <p:nvPr/>
        </p:nvCxnSpPr>
        <p:spPr>
          <a:xfrm flipH="1">
            <a:off x="5598385" y="3918815"/>
            <a:ext cx="1770063" cy="1552575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36" name="Google Shape;6436;p94"/>
          <p:cNvSpPr/>
          <p:nvPr/>
        </p:nvSpPr>
        <p:spPr>
          <a:xfrm>
            <a:off x="9192486" y="1712191"/>
            <a:ext cx="1358900" cy="312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37" name="Google Shape;6437;p94"/>
          <p:cNvGrpSpPr/>
          <p:nvPr/>
        </p:nvGrpSpPr>
        <p:grpSpPr>
          <a:xfrm>
            <a:off x="9898201" y="1394549"/>
            <a:ext cx="458788" cy="620712"/>
            <a:chOff x="5955030" y="3031808"/>
            <a:chExt cx="914400" cy="1398587"/>
          </a:xfrm>
        </p:grpSpPr>
        <p:grpSp>
          <p:nvGrpSpPr>
            <p:cNvPr id="6438" name="Google Shape;6438;p94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439" name="Google Shape;6439;p94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0" name="Google Shape;6440;p94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1" name="Google Shape;6441;p94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2" name="Google Shape;6442;p94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3" name="Google Shape;6443;p94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4" name="Google Shape;6444;p94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5" name="Google Shape;6445;p94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6" name="Google Shape;6446;p94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7" name="Google Shape;6447;p94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8" name="Google Shape;6448;p94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49" name="Google Shape;6449;p94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0" name="Google Shape;6450;p94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1" name="Google Shape;6451;p94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2" name="Google Shape;6452;p94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53" name="Google Shape;6453;p94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454" name="Google Shape;6454;p9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55" name="Google Shape;6455;p94"/>
          <p:cNvGrpSpPr/>
          <p:nvPr/>
        </p:nvGrpSpPr>
        <p:grpSpPr>
          <a:xfrm>
            <a:off x="9316311" y="1480416"/>
            <a:ext cx="590550" cy="501650"/>
            <a:chOff x="2967" y="478"/>
            <a:chExt cx="788" cy="625"/>
          </a:xfrm>
        </p:grpSpPr>
        <p:pic>
          <p:nvPicPr>
            <p:cNvPr descr="access_point_stylized_small" id="6456" name="Google Shape;6456;p9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457" name="Google Shape;6457;p9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58" name="Google Shape;6458;p94"/>
          <p:cNvCxnSpPr/>
          <p:nvPr/>
        </p:nvCxnSpPr>
        <p:spPr>
          <a:xfrm flipH="1">
            <a:off x="2016984" y="3934691"/>
            <a:ext cx="5334001" cy="68579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2" name="Shape 6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3" name="Google Shape;6463;p95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4" name="Google Shape;6464;p95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65" name="Google Shape;6465;p95"/>
          <p:cNvSpPr/>
          <p:nvPr/>
        </p:nvSpPr>
        <p:spPr>
          <a:xfrm>
            <a:off x="393111" y="727493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6" name="Google Shape;6466;p95"/>
          <p:cNvSpPr/>
          <p:nvPr/>
        </p:nvSpPr>
        <p:spPr>
          <a:xfrm>
            <a:off x="4442400" y="4544579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7" name="Google Shape;6467;p95"/>
          <p:cNvSpPr/>
          <p:nvPr/>
        </p:nvSpPr>
        <p:spPr>
          <a:xfrm>
            <a:off x="276800" y="1456892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8" name="Google Shape;6468;p95"/>
          <p:cNvCxnSpPr/>
          <p:nvPr/>
        </p:nvCxnSpPr>
        <p:spPr>
          <a:xfrm>
            <a:off x="1424563" y="2614179"/>
            <a:ext cx="1277937" cy="6556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9" name="Google Shape;6469;p95"/>
          <p:cNvSpPr/>
          <p:nvPr/>
        </p:nvSpPr>
        <p:spPr>
          <a:xfrm>
            <a:off x="1149925" y="4200092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0" name="Google Shape;6470;p95"/>
          <p:cNvSpPr/>
          <p:nvPr/>
        </p:nvSpPr>
        <p:spPr>
          <a:xfrm>
            <a:off x="2734250" y="4606492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71" name="Google Shape;6471;p95"/>
          <p:cNvCxnSpPr/>
          <p:nvPr/>
        </p:nvCxnSpPr>
        <p:spPr>
          <a:xfrm>
            <a:off x="4986913" y="5590742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472" name="Google Shape;6472;p95"/>
          <p:cNvCxnSpPr/>
          <p:nvPr/>
        </p:nvCxnSpPr>
        <p:spPr>
          <a:xfrm rot="10800000">
            <a:off x="4499550" y="549390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3" name="Google Shape;6473;p95"/>
          <p:cNvCxnSpPr/>
          <p:nvPr/>
        </p:nvCxnSpPr>
        <p:spPr>
          <a:xfrm rot="10800000">
            <a:off x="4513838" y="5570104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4" name="Google Shape;6474;p95"/>
          <p:cNvCxnSpPr/>
          <p:nvPr/>
        </p:nvCxnSpPr>
        <p:spPr>
          <a:xfrm rot="10800000">
            <a:off x="4456688" y="5636779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5" name="Google Shape;6475;p95"/>
          <p:cNvCxnSpPr/>
          <p:nvPr/>
        </p:nvCxnSpPr>
        <p:spPr>
          <a:xfrm flipH="1" rot="10800000">
            <a:off x="3934400" y="4311217"/>
            <a:ext cx="50800" cy="111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476" name="Google Shape;6476;p95"/>
          <p:cNvGrpSpPr/>
          <p:nvPr/>
        </p:nvGrpSpPr>
        <p:grpSpPr>
          <a:xfrm>
            <a:off x="6068000" y="5033529"/>
            <a:ext cx="331788" cy="368300"/>
            <a:chOff x="313" y="1497"/>
            <a:chExt cx="1152" cy="1014"/>
          </a:xfrm>
        </p:grpSpPr>
        <p:pic>
          <p:nvPicPr>
            <p:cNvPr descr="laptop_stylized_small" id="6477" name="Google Shape;647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478" name="Google Shape;6478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79" name="Google Shape;6479;p95"/>
          <p:cNvGrpSpPr/>
          <p:nvPr/>
        </p:nvGrpSpPr>
        <p:grpSpPr>
          <a:xfrm>
            <a:off x="1697613" y="4362017"/>
            <a:ext cx="396875" cy="388937"/>
            <a:chOff x="2967" y="478"/>
            <a:chExt cx="788" cy="625"/>
          </a:xfrm>
        </p:grpSpPr>
        <p:pic>
          <p:nvPicPr>
            <p:cNvPr descr="access_point_stylized_small" id="6480" name="Google Shape;6480;p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481" name="Google Shape;6481;p9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2" name="Google Shape;6482;p95"/>
          <p:cNvGrpSpPr/>
          <p:nvPr/>
        </p:nvGrpSpPr>
        <p:grpSpPr>
          <a:xfrm>
            <a:off x="5294888" y="5124017"/>
            <a:ext cx="458787" cy="620712"/>
            <a:chOff x="5955030" y="3031808"/>
            <a:chExt cx="914400" cy="1398587"/>
          </a:xfrm>
        </p:grpSpPr>
        <p:grpSp>
          <p:nvGrpSpPr>
            <p:cNvPr id="6483" name="Google Shape;6483;p95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484" name="Google Shape;6484;p9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5" name="Google Shape;6485;p9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6" name="Google Shape;6486;p9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7" name="Google Shape;6487;p9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8" name="Google Shape;6488;p9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89" name="Google Shape;6489;p9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0" name="Google Shape;6490;p9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1" name="Google Shape;6491;p9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2" name="Google Shape;6492;p9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3" name="Google Shape;6493;p9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4" name="Google Shape;6494;p9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5" name="Google Shape;6495;p9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6" name="Google Shape;6496;p9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7" name="Google Shape;6497;p9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498" name="Google Shape;6498;p9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499" name="Google Shape;6499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0" name="Google Shape;6500;p95"/>
          <p:cNvGrpSpPr/>
          <p:nvPr/>
        </p:nvGrpSpPr>
        <p:grpSpPr>
          <a:xfrm>
            <a:off x="3029525" y="5520892"/>
            <a:ext cx="527050" cy="392112"/>
            <a:chOff x="2751" y="1851"/>
            <a:chExt cx="462" cy="478"/>
          </a:xfrm>
        </p:grpSpPr>
        <p:pic>
          <p:nvPicPr>
            <p:cNvPr descr="iphone_stylized_small" id="6501" name="Google Shape;6501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02" name="Google Shape;6502;p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03" name="Google Shape;6503;p95"/>
          <p:cNvGrpSpPr/>
          <p:nvPr/>
        </p:nvGrpSpPr>
        <p:grpSpPr>
          <a:xfrm>
            <a:off x="3720088" y="5154179"/>
            <a:ext cx="458787" cy="620713"/>
            <a:chOff x="5955030" y="3031808"/>
            <a:chExt cx="914400" cy="1398587"/>
          </a:xfrm>
        </p:grpSpPr>
        <p:grpSp>
          <p:nvGrpSpPr>
            <p:cNvPr id="6504" name="Google Shape;6504;p95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505" name="Google Shape;6505;p9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6" name="Google Shape;6506;p9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7" name="Google Shape;6507;p9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8" name="Google Shape;6508;p9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09" name="Google Shape;6509;p9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0" name="Google Shape;6510;p9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1" name="Google Shape;6511;p9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2" name="Google Shape;6512;p9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3" name="Google Shape;6513;p9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4" name="Google Shape;6514;p9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5" name="Google Shape;6515;p9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6" name="Google Shape;6516;p9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7" name="Google Shape;6517;p9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8" name="Google Shape;6518;p9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19" name="Google Shape;6519;p9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520" name="Google Shape;6520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1" name="Google Shape;6521;p95"/>
          <p:cNvGrpSpPr/>
          <p:nvPr/>
        </p:nvGrpSpPr>
        <p:grpSpPr>
          <a:xfrm>
            <a:off x="5407600" y="5957454"/>
            <a:ext cx="361950" cy="338138"/>
            <a:chOff x="313" y="1497"/>
            <a:chExt cx="1152" cy="1014"/>
          </a:xfrm>
        </p:grpSpPr>
        <p:pic>
          <p:nvPicPr>
            <p:cNvPr descr="laptop_stylized_small" id="6522" name="Google Shape;6522;p9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23" name="Google Shape;6523;p9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4" name="Google Shape;6524;p95"/>
          <p:cNvGrpSpPr/>
          <p:nvPr/>
        </p:nvGrpSpPr>
        <p:grpSpPr>
          <a:xfrm>
            <a:off x="4177288" y="5978092"/>
            <a:ext cx="376237" cy="347662"/>
            <a:chOff x="313" y="1497"/>
            <a:chExt cx="1152" cy="1014"/>
          </a:xfrm>
        </p:grpSpPr>
        <p:pic>
          <p:nvPicPr>
            <p:cNvPr descr="laptop_stylized_small" id="6525" name="Google Shape;6525;p9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26" name="Google Shape;6526;p9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7" name="Google Shape;6527;p95"/>
          <p:cNvGrpSpPr/>
          <p:nvPr/>
        </p:nvGrpSpPr>
        <p:grpSpPr>
          <a:xfrm>
            <a:off x="3456563" y="5998729"/>
            <a:ext cx="382587" cy="436563"/>
            <a:chOff x="313" y="1497"/>
            <a:chExt cx="1152" cy="1014"/>
          </a:xfrm>
        </p:grpSpPr>
        <p:pic>
          <p:nvPicPr>
            <p:cNvPr descr="laptop_stylized_small" id="6528" name="Google Shape;6528;p9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29" name="Google Shape;6529;p95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0" name="Google Shape;6530;p95"/>
          <p:cNvGrpSpPr/>
          <p:nvPr/>
        </p:nvGrpSpPr>
        <p:grpSpPr>
          <a:xfrm>
            <a:off x="3354963" y="4839854"/>
            <a:ext cx="485775" cy="403225"/>
            <a:chOff x="2751" y="1851"/>
            <a:chExt cx="462" cy="478"/>
          </a:xfrm>
        </p:grpSpPr>
        <p:pic>
          <p:nvPicPr>
            <p:cNvPr descr="iphone_stylized_small" id="6531" name="Google Shape;6531;p95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32" name="Google Shape;6532;p95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3" name="Google Shape;6533;p95"/>
          <p:cNvGrpSpPr/>
          <p:nvPr/>
        </p:nvGrpSpPr>
        <p:grpSpPr>
          <a:xfrm>
            <a:off x="5915600" y="5500254"/>
            <a:ext cx="525463" cy="392113"/>
            <a:chOff x="2751" y="1851"/>
            <a:chExt cx="462" cy="478"/>
          </a:xfrm>
        </p:grpSpPr>
        <p:pic>
          <p:nvPicPr>
            <p:cNvPr descr="iphone_stylized_small" id="6534" name="Google Shape;6534;p9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35" name="Google Shape;6535;p9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6" name="Google Shape;6536;p95"/>
          <p:cNvGrpSpPr/>
          <p:nvPr/>
        </p:nvGrpSpPr>
        <p:grpSpPr>
          <a:xfrm>
            <a:off x="4613850" y="5357379"/>
            <a:ext cx="376238" cy="349250"/>
            <a:chOff x="313" y="1497"/>
            <a:chExt cx="1152" cy="1014"/>
          </a:xfrm>
        </p:grpSpPr>
        <p:pic>
          <p:nvPicPr>
            <p:cNvPr descr="laptop_stylized_small" id="6537" name="Google Shape;6537;p9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38" name="Google Shape;6538;p9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9" name="Google Shape;6539;p95"/>
          <p:cNvGrpSpPr/>
          <p:nvPr/>
        </p:nvGrpSpPr>
        <p:grpSpPr>
          <a:xfrm>
            <a:off x="1535688" y="4809692"/>
            <a:ext cx="282575" cy="344487"/>
            <a:chOff x="313" y="1497"/>
            <a:chExt cx="1152" cy="1014"/>
          </a:xfrm>
        </p:grpSpPr>
        <p:pic>
          <p:nvPicPr>
            <p:cNvPr descr="laptop_stylized_small" id="6540" name="Google Shape;6540;p9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41" name="Google Shape;6541;p9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2" name="Google Shape;6542;p95"/>
          <p:cNvGrpSpPr/>
          <p:nvPr/>
        </p:nvGrpSpPr>
        <p:grpSpPr>
          <a:xfrm>
            <a:off x="1242000" y="4474729"/>
            <a:ext cx="444500" cy="381000"/>
            <a:chOff x="2751" y="1851"/>
            <a:chExt cx="462" cy="478"/>
          </a:xfrm>
        </p:grpSpPr>
        <p:pic>
          <p:nvPicPr>
            <p:cNvPr descr="iphone_stylized_small" id="6543" name="Google Shape;6543;p9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44" name="Google Shape;6544;p9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5" name="Google Shape;6545;p95"/>
          <p:cNvGrpSpPr/>
          <p:nvPr/>
        </p:nvGrpSpPr>
        <p:grpSpPr>
          <a:xfrm>
            <a:off x="1200725" y="2137929"/>
            <a:ext cx="458788" cy="619125"/>
            <a:chOff x="5955030" y="3031808"/>
            <a:chExt cx="914400" cy="1398587"/>
          </a:xfrm>
        </p:grpSpPr>
        <p:grpSp>
          <p:nvGrpSpPr>
            <p:cNvPr id="6546" name="Google Shape;6546;p95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547" name="Google Shape;6547;p95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48" name="Google Shape;6548;p95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49" name="Google Shape;6549;p95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0" name="Google Shape;6550;p95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1" name="Google Shape;6551;p95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2" name="Google Shape;6552;p95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3" name="Google Shape;6553;p95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4" name="Google Shape;6554;p95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5" name="Google Shape;6555;p95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6" name="Google Shape;6556;p95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7" name="Google Shape;6557;p95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8" name="Google Shape;6558;p95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59" name="Google Shape;6559;p95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0" name="Google Shape;6560;p95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561" name="Google Shape;6561;p95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562" name="Google Shape;6562;p9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3" name="Google Shape;6563;p95"/>
          <p:cNvGrpSpPr/>
          <p:nvPr/>
        </p:nvGrpSpPr>
        <p:grpSpPr>
          <a:xfrm>
            <a:off x="1738888" y="2269692"/>
            <a:ext cx="465137" cy="481012"/>
            <a:chOff x="313" y="1497"/>
            <a:chExt cx="1152" cy="1014"/>
          </a:xfrm>
        </p:grpSpPr>
        <p:pic>
          <p:nvPicPr>
            <p:cNvPr descr="laptop_stylized_small" id="6564" name="Google Shape;6564;p9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65" name="Google Shape;6565;p9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6" name="Google Shape;6566;p95"/>
          <p:cNvGrpSpPr/>
          <p:nvPr/>
        </p:nvGrpSpPr>
        <p:grpSpPr>
          <a:xfrm>
            <a:off x="1630938" y="3068204"/>
            <a:ext cx="333375" cy="368300"/>
            <a:chOff x="313" y="1497"/>
            <a:chExt cx="1152" cy="1014"/>
          </a:xfrm>
        </p:grpSpPr>
        <p:pic>
          <p:nvPicPr>
            <p:cNvPr descr="laptop_stylized_small" id="6567" name="Google Shape;6567;p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68" name="Google Shape;6568;p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9" name="Google Shape;6569;p95"/>
          <p:cNvGrpSpPr/>
          <p:nvPr/>
        </p:nvGrpSpPr>
        <p:grpSpPr>
          <a:xfrm>
            <a:off x="1108650" y="3153929"/>
            <a:ext cx="282575" cy="344488"/>
            <a:chOff x="313" y="1497"/>
            <a:chExt cx="1152" cy="1014"/>
          </a:xfrm>
        </p:grpSpPr>
        <p:pic>
          <p:nvPicPr>
            <p:cNvPr descr="laptop_stylized_small" id="6570" name="Google Shape;6570;p9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71" name="Google Shape;6571;p9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2" name="Google Shape;6572;p95"/>
          <p:cNvGrpSpPr/>
          <p:nvPr/>
        </p:nvGrpSpPr>
        <p:grpSpPr>
          <a:xfrm>
            <a:off x="814963" y="2817379"/>
            <a:ext cx="444500" cy="382588"/>
            <a:chOff x="2751" y="1851"/>
            <a:chExt cx="462" cy="478"/>
          </a:xfrm>
        </p:grpSpPr>
        <p:pic>
          <p:nvPicPr>
            <p:cNvPr descr="iphone_stylized_small" id="6573" name="Google Shape;6573;p9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74" name="Google Shape;6574;p9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5" name="Google Shape;6575;p95"/>
          <p:cNvGrpSpPr/>
          <p:nvPr/>
        </p:nvGrpSpPr>
        <p:grpSpPr>
          <a:xfrm>
            <a:off x="1191200" y="1568017"/>
            <a:ext cx="446088" cy="385762"/>
            <a:chOff x="313" y="1497"/>
            <a:chExt cx="1152" cy="1014"/>
          </a:xfrm>
        </p:grpSpPr>
        <p:pic>
          <p:nvPicPr>
            <p:cNvPr descr="laptop_stylized_small" id="6576" name="Google Shape;6576;p9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577" name="Google Shape;6577;p9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8" name="Google Shape;6578;p95"/>
          <p:cNvGrpSpPr/>
          <p:nvPr/>
        </p:nvGrpSpPr>
        <p:grpSpPr>
          <a:xfrm>
            <a:off x="387925" y="2696729"/>
            <a:ext cx="446088" cy="381000"/>
            <a:chOff x="2751" y="1851"/>
            <a:chExt cx="462" cy="478"/>
          </a:xfrm>
        </p:grpSpPr>
        <p:pic>
          <p:nvPicPr>
            <p:cNvPr descr="iphone_stylized_small" id="6579" name="Google Shape;6579;p9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580" name="Google Shape;6580;p9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581" name="Google Shape;6581;p95"/>
          <p:cNvCxnSpPr/>
          <p:nvPr/>
        </p:nvCxnSpPr>
        <p:spPr>
          <a:xfrm rot="10800000">
            <a:off x="4493200" y="4271529"/>
            <a:ext cx="949325" cy="12938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2" name="Google Shape;6582;p95"/>
          <p:cNvCxnSpPr/>
          <p:nvPr/>
        </p:nvCxnSpPr>
        <p:spPr>
          <a:xfrm flipH="1" rot="10800000">
            <a:off x="1823025" y="3803217"/>
            <a:ext cx="1257300" cy="8096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83" name="Google Shape;6583;p95"/>
          <p:cNvGrpSpPr/>
          <p:nvPr/>
        </p:nvGrpSpPr>
        <p:grpSpPr>
          <a:xfrm>
            <a:off x="2664400" y="2723717"/>
            <a:ext cx="2362200" cy="1762125"/>
            <a:chOff x="3839" y="1737"/>
            <a:chExt cx="1488" cy="1110"/>
          </a:xfrm>
        </p:grpSpPr>
        <p:sp>
          <p:nvSpPr>
            <p:cNvPr id="6584" name="Google Shape;6584;p95"/>
            <p:cNvSpPr/>
            <p:nvPr/>
          </p:nvSpPr>
          <p:spPr>
            <a:xfrm>
              <a:off x="3839" y="1737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5" name="Google Shape;6585;p95"/>
            <p:cNvSpPr txBox="1"/>
            <p:nvPr/>
          </p:nvSpPr>
          <p:spPr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6" name="Google Shape;6586;p95"/>
          <p:cNvSpPr/>
          <p:nvPr/>
        </p:nvSpPr>
        <p:spPr>
          <a:xfrm>
            <a:off x="5747325" y="1495785"/>
            <a:ext cx="5740400" cy="2569369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7" name="Google Shape;6587;p95"/>
          <p:cNvSpPr/>
          <p:nvPr/>
        </p:nvSpPr>
        <p:spPr>
          <a:xfrm>
            <a:off x="5888613" y="1360054"/>
            <a:ext cx="2030412" cy="312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88" name="Google Shape;6588;p95"/>
          <p:cNvCxnSpPr/>
          <p:nvPr/>
        </p:nvCxnSpPr>
        <p:spPr>
          <a:xfrm flipH="1">
            <a:off x="5734624" y="4077854"/>
            <a:ext cx="533401" cy="109220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589" name="Google Shape;6589;p95"/>
          <p:cNvSpPr/>
          <p:nvPr/>
        </p:nvSpPr>
        <p:spPr>
          <a:xfrm>
            <a:off x="9150925" y="1461654"/>
            <a:ext cx="1358900" cy="312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90" name="Google Shape;6590;p95"/>
          <p:cNvCxnSpPr/>
          <p:nvPr/>
        </p:nvCxnSpPr>
        <p:spPr>
          <a:xfrm flipH="1">
            <a:off x="6194198" y="4065014"/>
            <a:ext cx="90435" cy="1446963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591" name="Google Shape;6591;p95"/>
          <p:cNvGrpSpPr/>
          <p:nvPr/>
        </p:nvGrpSpPr>
        <p:grpSpPr>
          <a:xfrm>
            <a:off x="9366825" y="1118754"/>
            <a:ext cx="955675" cy="508000"/>
            <a:chOff x="4750" y="264"/>
            <a:chExt cx="455" cy="191"/>
          </a:xfrm>
        </p:grpSpPr>
        <p:sp>
          <p:nvSpPr>
            <p:cNvPr id="6592" name="Google Shape;6592;p95"/>
            <p:cNvSpPr/>
            <p:nvPr/>
          </p:nvSpPr>
          <p:spPr>
            <a:xfrm>
              <a:off x="4872" y="298"/>
              <a:ext cx="82" cy="104"/>
            </a:xfrm>
            <a:custGeom>
              <a:rect b="b" l="l" r="r" t="t"/>
              <a:pathLst>
                <a:path extrusionOk="0" h="209" w="247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3" name="Google Shape;6593;p95"/>
            <p:cNvSpPr/>
            <p:nvPr/>
          </p:nvSpPr>
          <p:spPr>
            <a:xfrm>
              <a:off x="5012" y="297"/>
              <a:ext cx="53" cy="81"/>
            </a:xfrm>
            <a:custGeom>
              <a:rect b="b" l="l" r="r" t="t"/>
              <a:pathLst>
                <a:path extrusionOk="0" h="162" w="158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4" name="Google Shape;6594;p95"/>
            <p:cNvSpPr/>
            <p:nvPr/>
          </p:nvSpPr>
          <p:spPr>
            <a:xfrm>
              <a:off x="4820" y="278"/>
              <a:ext cx="133" cy="169"/>
            </a:xfrm>
            <a:custGeom>
              <a:rect b="b" l="l" r="r" t="t"/>
              <a:pathLst>
                <a:path extrusionOk="0" h="339" w="400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5" name="Google Shape;6595;p95"/>
            <p:cNvSpPr/>
            <p:nvPr/>
          </p:nvSpPr>
          <p:spPr>
            <a:xfrm>
              <a:off x="5007" y="272"/>
              <a:ext cx="117" cy="113"/>
            </a:xfrm>
            <a:custGeom>
              <a:rect b="b" l="l" r="r" t="t"/>
              <a:pathLst>
                <a:path extrusionOk="0" h="226" w="351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6" name="Google Shape;6596;p95"/>
            <p:cNvSpPr/>
            <p:nvPr/>
          </p:nvSpPr>
          <p:spPr>
            <a:xfrm>
              <a:off x="4769" y="324"/>
              <a:ext cx="48" cy="107"/>
            </a:xfrm>
            <a:custGeom>
              <a:rect b="b" l="l" r="r" t="t"/>
              <a:pathLst>
                <a:path extrusionOk="0" h="213" w="142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7" name="Google Shape;6597;p95"/>
            <p:cNvSpPr/>
            <p:nvPr/>
          </p:nvSpPr>
          <p:spPr>
            <a:xfrm>
              <a:off x="5104" y="264"/>
              <a:ext cx="101" cy="139"/>
            </a:xfrm>
            <a:custGeom>
              <a:rect b="b" l="l" r="r" t="t"/>
              <a:pathLst>
                <a:path extrusionOk="0" h="279" w="305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8" name="Google Shape;6598;p95"/>
            <p:cNvSpPr/>
            <p:nvPr/>
          </p:nvSpPr>
          <p:spPr>
            <a:xfrm>
              <a:off x="4976" y="382"/>
              <a:ext cx="18" cy="42"/>
            </a:xfrm>
            <a:custGeom>
              <a:rect b="b" l="l" r="r" t="t"/>
              <a:pathLst>
                <a:path extrusionOk="0" h="85" w="54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9" name="Google Shape;6599;p95"/>
            <p:cNvSpPr/>
            <p:nvPr/>
          </p:nvSpPr>
          <p:spPr>
            <a:xfrm>
              <a:off x="4962" y="351"/>
              <a:ext cx="15" cy="24"/>
            </a:xfrm>
            <a:custGeom>
              <a:rect b="b" l="l" r="r" t="t"/>
              <a:pathLst>
                <a:path extrusionOk="0" h="48" w="46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0" name="Google Shape;6600;p95"/>
            <p:cNvSpPr/>
            <p:nvPr/>
          </p:nvSpPr>
          <p:spPr>
            <a:xfrm>
              <a:off x="4949" y="331"/>
              <a:ext cx="21" cy="16"/>
            </a:xfrm>
            <a:custGeom>
              <a:rect b="b" l="l" r="r" t="t"/>
              <a:pathLst>
                <a:path extrusionOk="0" h="32" w="64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1" name="Google Shape;6601;p95"/>
            <p:cNvSpPr/>
            <p:nvPr/>
          </p:nvSpPr>
          <p:spPr>
            <a:xfrm>
              <a:off x="4849" y="304"/>
              <a:ext cx="82" cy="106"/>
            </a:xfrm>
            <a:custGeom>
              <a:rect b="b" l="l" r="r" t="t"/>
              <a:pathLst>
                <a:path extrusionOk="0" h="211" w="246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2" name="Google Shape;6602;p95"/>
            <p:cNvSpPr/>
            <p:nvPr/>
          </p:nvSpPr>
          <p:spPr>
            <a:xfrm>
              <a:off x="4989" y="303"/>
              <a:ext cx="53" cy="82"/>
            </a:xfrm>
            <a:custGeom>
              <a:rect b="b" l="l" r="r" t="t"/>
              <a:pathLst>
                <a:path extrusionOk="0" h="164" w="158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3" name="Google Shape;6603;p95"/>
            <p:cNvSpPr/>
            <p:nvPr/>
          </p:nvSpPr>
          <p:spPr>
            <a:xfrm>
              <a:off x="4796" y="285"/>
              <a:ext cx="134" cy="170"/>
            </a:xfrm>
            <a:custGeom>
              <a:rect b="b" l="l" r="r" t="t"/>
              <a:pathLst>
                <a:path extrusionOk="0" h="340" w="40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4" name="Google Shape;6604;p95"/>
            <p:cNvSpPr/>
            <p:nvPr/>
          </p:nvSpPr>
          <p:spPr>
            <a:xfrm>
              <a:off x="4984" y="279"/>
              <a:ext cx="117" cy="114"/>
            </a:xfrm>
            <a:custGeom>
              <a:rect b="b" l="l" r="r" t="t"/>
              <a:pathLst>
                <a:path extrusionOk="0" h="227" w="349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5" name="Google Shape;6605;p95"/>
            <p:cNvSpPr/>
            <p:nvPr/>
          </p:nvSpPr>
          <p:spPr>
            <a:xfrm>
              <a:off x="4750" y="340"/>
              <a:ext cx="48" cy="107"/>
            </a:xfrm>
            <a:custGeom>
              <a:rect b="b" l="l" r="r" t="t"/>
              <a:pathLst>
                <a:path extrusionOk="0" h="212" w="143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6" name="Google Shape;6606;p95"/>
            <p:cNvSpPr/>
            <p:nvPr/>
          </p:nvSpPr>
          <p:spPr>
            <a:xfrm>
              <a:off x="5081" y="272"/>
              <a:ext cx="101" cy="139"/>
            </a:xfrm>
            <a:custGeom>
              <a:rect b="b" l="l" r="r" t="t"/>
              <a:pathLst>
                <a:path extrusionOk="0" h="278" w="304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07" name="Google Shape;6607;p95"/>
          <p:cNvSpPr/>
          <p:nvPr/>
        </p:nvSpPr>
        <p:spPr>
          <a:xfrm>
            <a:off x="5865253" y="1247115"/>
            <a:ext cx="5635172" cy="2579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used to connect mobile(s) to base station, also used as backbone link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access protocol coordinates link access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8125" lvl="0" marL="238125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transmission rates and distances, frequency bands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08" name="Google Shape;6608;p95"/>
          <p:cNvCxnSpPr/>
          <p:nvPr/>
        </p:nvCxnSpPr>
        <p:spPr>
          <a:xfrm flipH="1">
            <a:off x="1734123" y="4065013"/>
            <a:ext cx="4547160" cy="774841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2" name="Shape 6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3" name="Google Shape;6613;p96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14" name="Google Shape;6614;p96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15" name="Google Shape;6615;p96"/>
          <p:cNvSpPr/>
          <p:nvPr/>
        </p:nvSpPr>
        <p:spPr>
          <a:xfrm>
            <a:off x="393111" y="699783"/>
            <a:ext cx="54010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Characteristics of Selected Wireless Links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6" name="Google Shape;6616;p96"/>
          <p:cNvSpPr/>
          <p:nvPr/>
        </p:nvSpPr>
        <p:spPr>
          <a:xfrm>
            <a:off x="1747840" y="1533526"/>
            <a:ext cx="7805489" cy="3730148"/>
          </a:xfrm>
          <a:prstGeom prst="rect">
            <a:avLst/>
          </a:prstGeom>
          <a:gradFill>
            <a:gsLst>
              <a:gs pos="0">
                <a:srgbClr val="DDEAF6"/>
              </a:gs>
              <a:gs pos="1000">
                <a:srgbClr val="DDEAF6"/>
              </a:gs>
              <a:gs pos="100000">
                <a:srgbClr val="FFFFFF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7" name="Google Shape;6617;p96"/>
          <p:cNvSpPr txBox="1"/>
          <p:nvPr/>
        </p:nvSpPr>
        <p:spPr>
          <a:xfrm>
            <a:off x="2175605" y="5299387"/>
            <a:ext cx="809836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8" name="Google Shape;6618;p96"/>
          <p:cNvSpPr txBox="1"/>
          <p:nvPr/>
        </p:nvSpPr>
        <p:spPr>
          <a:xfrm>
            <a:off x="4096523" y="5299073"/>
            <a:ext cx="981358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9" name="Google Shape;6619;p96"/>
          <p:cNvSpPr txBox="1"/>
          <p:nvPr/>
        </p:nvSpPr>
        <p:spPr>
          <a:xfrm>
            <a:off x="6124893" y="5298775"/>
            <a:ext cx="1093569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0" name="Google Shape;6620;p96"/>
          <p:cNvSpPr txBox="1"/>
          <p:nvPr/>
        </p:nvSpPr>
        <p:spPr>
          <a:xfrm>
            <a:off x="7980067" y="5298457"/>
            <a:ext cx="1224900" cy="646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 range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1" name="Google Shape;6621;p96"/>
          <p:cNvSpPr txBox="1"/>
          <p:nvPr/>
        </p:nvSpPr>
        <p:spPr>
          <a:xfrm>
            <a:off x="2130239" y="5881056"/>
            <a:ext cx="907621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10-30m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2" name="Google Shape;6622;p96"/>
          <p:cNvSpPr txBox="1"/>
          <p:nvPr/>
        </p:nvSpPr>
        <p:spPr>
          <a:xfrm>
            <a:off x="4070207" y="5858592"/>
            <a:ext cx="1024640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50-200m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3" name="Google Shape;6623;p96"/>
          <p:cNvSpPr txBox="1"/>
          <p:nvPr/>
        </p:nvSpPr>
        <p:spPr>
          <a:xfrm>
            <a:off x="6077261" y="5880380"/>
            <a:ext cx="1212191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200m-4Km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4" name="Google Shape;6624;p96"/>
          <p:cNvSpPr txBox="1"/>
          <p:nvPr/>
        </p:nvSpPr>
        <p:spPr>
          <a:xfrm>
            <a:off x="8003480" y="5880380"/>
            <a:ext cx="12153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4Km-15Km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25" name="Google Shape;6625;p96"/>
          <p:cNvCxnSpPr/>
          <p:nvPr/>
        </p:nvCxnSpPr>
        <p:spPr>
          <a:xfrm flipH="1" rot="10800000">
            <a:off x="1804820" y="5283500"/>
            <a:ext cx="8053800" cy="390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626" name="Google Shape;6626;p96"/>
          <p:cNvSpPr txBox="1"/>
          <p:nvPr/>
        </p:nvSpPr>
        <p:spPr>
          <a:xfrm>
            <a:off x="243102" y="4925396"/>
            <a:ext cx="885178" cy="6463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7" name="Google Shape;6627;p96"/>
          <p:cNvSpPr/>
          <p:nvPr/>
        </p:nvSpPr>
        <p:spPr>
          <a:xfrm>
            <a:off x="1815429" y="3768708"/>
            <a:ext cx="4845968" cy="489381"/>
          </a:xfrm>
          <a:prstGeom prst="rect">
            <a:avLst/>
          </a:prstGeom>
          <a:solidFill>
            <a:srgbClr val="8CB3E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8" name="Google Shape;6628;p96"/>
          <p:cNvSpPr/>
          <p:nvPr/>
        </p:nvSpPr>
        <p:spPr>
          <a:xfrm>
            <a:off x="1815432" y="3863436"/>
            <a:ext cx="7045618" cy="299515"/>
          </a:xfrm>
          <a:prstGeom prst="rect">
            <a:avLst/>
          </a:prstGeom>
          <a:solidFill>
            <a:srgbClr val="8CB3E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9" name="Google Shape;6629;p96"/>
          <p:cNvSpPr txBox="1"/>
          <p:nvPr/>
        </p:nvSpPr>
        <p:spPr>
          <a:xfrm>
            <a:off x="7704477" y="3834309"/>
            <a:ext cx="8915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4G LTE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30" name="Google Shape;6630;p96"/>
          <p:cNvGrpSpPr/>
          <p:nvPr/>
        </p:nvGrpSpPr>
        <p:grpSpPr>
          <a:xfrm>
            <a:off x="1801619" y="3139043"/>
            <a:ext cx="2949481" cy="707933"/>
            <a:chOff x="1532480" y="2933856"/>
            <a:chExt cx="1568908" cy="579300"/>
          </a:xfrm>
        </p:grpSpPr>
        <p:sp>
          <p:nvSpPr>
            <p:cNvPr id="6631" name="Google Shape;6631;p96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2" name="Google Shape;6632;p96"/>
            <p:cNvSpPr txBox="1"/>
            <p:nvPr/>
          </p:nvSpPr>
          <p:spPr>
            <a:xfrm>
              <a:off x="1770288" y="2933856"/>
              <a:ext cx="1331100" cy="57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802.11ac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(WiFi-5)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3" name="Google Shape;6633;p96"/>
          <p:cNvGrpSpPr/>
          <p:nvPr/>
        </p:nvGrpSpPr>
        <p:grpSpPr>
          <a:xfrm>
            <a:off x="1801684" y="3610325"/>
            <a:ext cx="2949452" cy="708057"/>
            <a:chOff x="1532480" y="2929987"/>
            <a:chExt cx="1568857" cy="630000"/>
          </a:xfrm>
        </p:grpSpPr>
        <p:sp>
          <p:nvSpPr>
            <p:cNvPr id="6634" name="Google Shape;6634;p96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5" name="Google Shape;6635;p96"/>
            <p:cNvSpPr txBox="1"/>
            <p:nvPr/>
          </p:nvSpPr>
          <p:spPr>
            <a:xfrm>
              <a:off x="1876437" y="2929987"/>
              <a:ext cx="1224900" cy="63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802.11n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(WiFi-4)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6" name="Google Shape;6636;p96"/>
          <p:cNvGrpSpPr/>
          <p:nvPr/>
        </p:nvGrpSpPr>
        <p:grpSpPr>
          <a:xfrm>
            <a:off x="1802683" y="4260537"/>
            <a:ext cx="2754372" cy="400231"/>
            <a:chOff x="1532480" y="2918314"/>
            <a:chExt cx="2335673" cy="356100"/>
          </a:xfrm>
        </p:grpSpPr>
        <p:sp>
          <p:nvSpPr>
            <p:cNvPr id="6637" name="Google Shape;6637;p96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8" name="Google Shape;6638;p96"/>
            <p:cNvSpPr txBox="1"/>
            <p:nvPr/>
          </p:nvSpPr>
          <p:spPr>
            <a:xfrm>
              <a:off x="1649053" y="2918314"/>
              <a:ext cx="22191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802.11g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(WiFi-3)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39" name="Google Shape;6639;p96"/>
          <p:cNvGrpSpPr/>
          <p:nvPr/>
        </p:nvGrpSpPr>
        <p:grpSpPr>
          <a:xfrm>
            <a:off x="1802685" y="4557412"/>
            <a:ext cx="3558919" cy="400231"/>
            <a:chOff x="1532480" y="2921434"/>
            <a:chExt cx="2067545" cy="356100"/>
          </a:xfrm>
        </p:grpSpPr>
        <p:sp>
          <p:nvSpPr>
            <p:cNvPr id="6640" name="Google Shape;6640;p96"/>
            <p:cNvSpPr/>
            <p:nvPr/>
          </p:nvSpPr>
          <p:spPr>
            <a:xfrm>
              <a:off x="1532480" y="2966630"/>
              <a:ext cx="917147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1" name="Google Shape;6641;p96"/>
            <p:cNvSpPr txBox="1"/>
            <p:nvPr/>
          </p:nvSpPr>
          <p:spPr>
            <a:xfrm>
              <a:off x="1614325" y="2921434"/>
              <a:ext cx="19857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 </a:t>
              </a:r>
              <a:r>
                <a:rPr b="0" i="0" lang="en-US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(WiFi-1)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42" name="Google Shape;6642;p96"/>
          <p:cNvSpPr txBox="1"/>
          <p:nvPr/>
        </p:nvSpPr>
        <p:spPr>
          <a:xfrm>
            <a:off x="278606" y="3127471"/>
            <a:ext cx="1008609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 Gbps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3" name="Google Shape;6643;p96"/>
          <p:cNvSpPr txBox="1"/>
          <p:nvPr/>
        </p:nvSpPr>
        <p:spPr>
          <a:xfrm>
            <a:off x="265921" y="3613617"/>
            <a:ext cx="1119217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4" name="Google Shape;6644;p96"/>
          <p:cNvSpPr txBox="1"/>
          <p:nvPr/>
        </p:nvSpPr>
        <p:spPr>
          <a:xfrm>
            <a:off x="240572" y="4258087"/>
            <a:ext cx="1002198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5" name="Google Shape;6645;p96"/>
          <p:cNvSpPr txBox="1"/>
          <p:nvPr/>
        </p:nvSpPr>
        <p:spPr>
          <a:xfrm>
            <a:off x="240572" y="4560927"/>
            <a:ext cx="1002198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6" name="Google Shape;6646;p96"/>
          <p:cNvGrpSpPr/>
          <p:nvPr/>
        </p:nvGrpSpPr>
        <p:grpSpPr>
          <a:xfrm>
            <a:off x="1790899" y="4907155"/>
            <a:ext cx="1231538" cy="400110"/>
            <a:chOff x="1521586" y="2918342"/>
            <a:chExt cx="1138679" cy="355992"/>
          </a:xfrm>
        </p:grpSpPr>
        <p:sp>
          <p:nvSpPr>
            <p:cNvPr id="6647" name="Google Shape;6647;p96"/>
            <p:cNvSpPr/>
            <p:nvPr/>
          </p:nvSpPr>
          <p:spPr>
            <a:xfrm>
              <a:off x="1532480" y="2966630"/>
              <a:ext cx="1127785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8" name="Google Shape;6648;p96"/>
            <p:cNvSpPr txBox="1"/>
            <p:nvPr/>
          </p:nvSpPr>
          <p:spPr>
            <a:xfrm>
              <a:off x="1521586" y="2918342"/>
              <a:ext cx="1131169" cy="3559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Bluetooth</a:t>
              </a:r>
              <a:endParaRPr b="0" i="0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49" name="Google Shape;6649;p96"/>
          <p:cNvGrpSpPr/>
          <p:nvPr/>
        </p:nvGrpSpPr>
        <p:grpSpPr>
          <a:xfrm>
            <a:off x="1815445" y="2170977"/>
            <a:ext cx="3418166" cy="400067"/>
            <a:chOff x="1532480" y="2933839"/>
            <a:chExt cx="1828316" cy="344400"/>
          </a:xfrm>
        </p:grpSpPr>
        <p:sp>
          <p:nvSpPr>
            <p:cNvPr id="6650" name="Google Shape;6650;p96"/>
            <p:cNvSpPr/>
            <p:nvPr/>
          </p:nvSpPr>
          <p:spPr>
            <a:xfrm>
              <a:off x="1532480" y="2966630"/>
              <a:ext cx="1331008" cy="254000"/>
            </a:xfrm>
            <a:prstGeom prst="rect">
              <a:avLst/>
            </a:prstGeom>
            <a:solidFill>
              <a:srgbClr val="8CB3E3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r>
                <a:t/>
              </a:r>
              <a:endParaRPr b="0" i="0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1" name="Google Shape;6651;p96"/>
            <p:cNvSpPr txBox="1"/>
            <p:nvPr/>
          </p:nvSpPr>
          <p:spPr>
            <a:xfrm>
              <a:off x="1839196" y="2933839"/>
              <a:ext cx="15216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Calibri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802.11ax (WiFi-6)</a:t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2" name="Google Shape;6652;p96"/>
          <p:cNvSpPr txBox="1"/>
          <p:nvPr/>
        </p:nvSpPr>
        <p:spPr>
          <a:xfrm>
            <a:off x="292430" y="2170991"/>
            <a:ext cx="950901" cy="3693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 Gbps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3" name="Google Shape;6653;p96"/>
          <p:cNvSpPr/>
          <p:nvPr/>
        </p:nvSpPr>
        <p:spPr>
          <a:xfrm>
            <a:off x="1815431" y="2528521"/>
            <a:ext cx="4526141" cy="264901"/>
          </a:xfrm>
          <a:prstGeom prst="rect">
            <a:avLst/>
          </a:prstGeom>
          <a:solidFill>
            <a:srgbClr val="8CB3E3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4" name="Google Shape;6654;p96"/>
          <p:cNvSpPr txBox="1"/>
          <p:nvPr/>
        </p:nvSpPr>
        <p:spPr>
          <a:xfrm>
            <a:off x="5633257" y="2477435"/>
            <a:ext cx="47641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5" name="Google Shape;6655;p96"/>
          <p:cNvSpPr txBox="1"/>
          <p:nvPr/>
        </p:nvSpPr>
        <p:spPr>
          <a:xfrm>
            <a:off x="286748" y="2481579"/>
            <a:ext cx="9509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Gbps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6" name="Google Shape;6656;p96"/>
          <p:cNvSpPr txBox="1"/>
          <p:nvPr/>
        </p:nvSpPr>
        <p:spPr>
          <a:xfrm>
            <a:off x="5087526" y="3342250"/>
            <a:ext cx="26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802.11 af,ah (White-Fi)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57" name="Google Shape;6657;p96"/>
          <p:cNvCxnSpPr/>
          <p:nvPr/>
        </p:nvCxnSpPr>
        <p:spPr>
          <a:xfrm flipH="1">
            <a:off x="5720584" y="3639038"/>
            <a:ext cx="2" cy="180642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58" name="Google Shape;6658;p96"/>
          <p:cNvCxnSpPr/>
          <p:nvPr/>
        </p:nvCxnSpPr>
        <p:spPr>
          <a:xfrm rot="10800000">
            <a:off x="1797503" y="2058502"/>
            <a:ext cx="0" cy="3230556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659" name="Google Shape;6659;p96"/>
          <p:cNvSpPr txBox="1"/>
          <p:nvPr/>
        </p:nvSpPr>
        <p:spPr>
          <a:xfrm>
            <a:off x="9831567" y="2711972"/>
            <a:ext cx="21138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 Key Areas: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Coverage area &amp;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Link rate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3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97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5" name="Google Shape;6665;p97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666" name="Google Shape;6666;p97"/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7" name="Google Shape;6667;p97"/>
          <p:cNvSpPr/>
          <p:nvPr/>
        </p:nvSpPr>
        <p:spPr>
          <a:xfrm>
            <a:off x="4428545" y="4516872"/>
            <a:ext cx="2152650" cy="2093913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8" name="Google Shape;6668;p97"/>
          <p:cNvSpPr/>
          <p:nvPr/>
        </p:nvSpPr>
        <p:spPr>
          <a:xfrm>
            <a:off x="262945" y="1429185"/>
            <a:ext cx="2252663" cy="22860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9" name="Google Shape;6669;p97"/>
          <p:cNvCxnSpPr/>
          <p:nvPr/>
        </p:nvCxnSpPr>
        <p:spPr>
          <a:xfrm>
            <a:off x="1410708" y="2586472"/>
            <a:ext cx="1277937" cy="655638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70" name="Google Shape;6670;p97"/>
          <p:cNvSpPr/>
          <p:nvPr/>
        </p:nvSpPr>
        <p:spPr>
          <a:xfrm>
            <a:off x="1136070" y="4172385"/>
            <a:ext cx="1038225" cy="100488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1" name="Google Shape;6671;p97"/>
          <p:cNvSpPr/>
          <p:nvPr/>
        </p:nvSpPr>
        <p:spPr>
          <a:xfrm>
            <a:off x="2720395" y="4578785"/>
            <a:ext cx="2278063" cy="2052637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72" name="Google Shape;6672;p97"/>
          <p:cNvCxnSpPr/>
          <p:nvPr/>
        </p:nvCxnSpPr>
        <p:spPr>
          <a:xfrm>
            <a:off x="4973058" y="5563035"/>
            <a:ext cx="30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73" name="Google Shape;6673;p97"/>
          <p:cNvCxnSpPr/>
          <p:nvPr/>
        </p:nvCxnSpPr>
        <p:spPr>
          <a:xfrm rot="10800000">
            <a:off x="4485695" y="5466197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4" name="Google Shape;6674;p97"/>
          <p:cNvCxnSpPr/>
          <p:nvPr/>
        </p:nvCxnSpPr>
        <p:spPr>
          <a:xfrm rot="10800000">
            <a:off x="4499983" y="5542397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5" name="Google Shape;6675;p97"/>
          <p:cNvCxnSpPr/>
          <p:nvPr/>
        </p:nvCxnSpPr>
        <p:spPr>
          <a:xfrm rot="10800000">
            <a:off x="4442833" y="5609072"/>
            <a:ext cx="190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76" name="Google Shape;6676;p97"/>
          <p:cNvCxnSpPr/>
          <p:nvPr/>
        </p:nvCxnSpPr>
        <p:spPr>
          <a:xfrm flipH="1" rot="10800000">
            <a:off x="3920545" y="4283510"/>
            <a:ext cx="50800" cy="1117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77" name="Google Shape;6677;p97"/>
          <p:cNvGrpSpPr/>
          <p:nvPr/>
        </p:nvGrpSpPr>
        <p:grpSpPr>
          <a:xfrm>
            <a:off x="6054145" y="5005822"/>
            <a:ext cx="331788" cy="368300"/>
            <a:chOff x="313" y="1497"/>
            <a:chExt cx="1152" cy="1014"/>
          </a:xfrm>
        </p:grpSpPr>
        <p:pic>
          <p:nvPicPr>
            <p:cNvPr descr="laptop_stylized_small" id="6678" name="Google Shape;6678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679" name="Google Shape;6679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80" name="Google Shape;6680;p97"/>
          <p:cNvGrpSpPr/>
          <p:nvPr/>
        </p:nvGrpSpPr>
        <p:grpSpPr>
          <a:xfrm>
            <a:off x="1683758" y="4334310"/>
            <a:ext cx="396875" cy="388937"/>
            <a:chOff x="2967" y="478"/>
            <a:chExt cx="788" cy="625"/>
          </a:xfrm>
        </p:grpSpPr>
        <p:pic>
          <p:nvPicPr>
            <p:cNvPr descr="access_point_stylized_small" id="6681" name="Google Shape;6681;p9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682" name="Google Shape;6682;p9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83" name="Google Shape;6683;p97"/>
          <p:cNvGrpSpPr/>
          <p:nvPr/>
        </p:nvGrpSpPr>
        <p:grpSpPr>
          <a:xfrm>
            <a:off x="5281033" y="5096310"/>
            <a:ext cx="458787" cy="620712"/>
            <a:chOff x="5955030" y="3031808"/>
            <a:chExt cx="914400" cy="1398587"/>
          </a:xfrm>
        </p:grpSpPr>
        <p:grpSp>
          <p:nvGrpSpPr>
            <p:cNvPr id="6684" name="Google Shape;6684;p97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685" name="Google Shape;6685;p97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6" name="Google Shape;6686;p97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7" name="Google Shape;6687;p97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8" name="Google Shape;6688;p97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89" name="Google Shape;6689;p97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0" name="Google Shape;6690;p97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1" name="Google Shape;6691;p97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2" name="Google Shape;6692;p97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3" name="Google Shape;6693;p97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4" name="Google Shape;6694;p97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5" name="Google Shape;6695;p97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6" name="Google Shape;6696;p97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7" name="Google Shape;6697;p97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8" name="Google Shape;6698;p97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699" name="Google Shape;6699;p97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700" name="Google Shape;6700;p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01" name="Google Shape;6701;p97"/>
          <p:cNvGrpSpPr/>
          <p:nvPr/>
        </p:nvGrpSpPr>
        <p:grpSpPr>
          <a:xfrm>
            <a:off x="3015670" y="5493185"/>
            <a:ext cx="527050" cy="392112"/>
            <a:chOff x="2751" y="1851"/>
            <a:chExt cx="462" cy="478"/>
          </a:xfrm>
        </p:grpSpPr>
        <p:pic>
          <p:nvPicPr>
            <p:cNvPr descr="iphone_stylized_small" id="6702" name="Google Shape;6702;p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03" name="Google Shape;6703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04" name="Google Shape;6704;p97"/>
          <p:cNvGrpSpPr/>
          <p:nvPr/>
        </p:nvGrpSpPr>
        <p:grpSpPr>
          <a:xfrm>
            <a:off x="3706233" y="5126472"/>
            <a:ext cx="458787" cy="620713"/>
            <a:chOff x="5955030" y="3031808"/>
            <a:chExt cx="914400" cy="1398587"/>
          </a:xfrm>
        </p:grpSpPr>
        <p:grpSp>
          <p:nvGrpSpPr>
            <p:cNvPr id="6705" name="Google Shape;6705;p97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706" name="Google Shape;6706;p97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7" name="Google Shape;6707;p97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8" name="Google Shape;6708;p97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09" name="Google Shape;6709;p97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0" name="Google Shape;6710;p97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1" name="Google Shape;6711;p97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2" name="Google Shape;6712;p97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3" name="Google Shape;6713;p97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4" name="Google Shape;6714;p97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5" name="Google Shape;6715;p97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6" name="Google Shape;6716;p97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7" name="Google Shape;6717;p97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8" name="Google Shape;6718;p97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19" name="Google Shape;6719;p97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20" name="Google Shape;6720;p97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721" name="Google Shape;6721;p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22" name="Google Shape;6722;p97"/>
          <p:cNvGrpSpPr/>
          <p:nvPr/>
        </p:nvGrpSpPr>
        <p:grpSpPr>
          <a:xfrm>
            <a:off x="5393745" y="5929747"/>
            <a:ext cx="361950" cy="338138"/>
            <a:chOff x="313" y="1497"/>
            <a:chExt cx="1152" cy="1014"/>
          </a:xfrm>
        </p:grpSpPr>
        <p:pic>
          <p:nvPicPr>
            <p:cNvPr descr="laptop_stylized_small" id="6723" name="Google Shape;6723;p9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24" name="Google Shape;6724;p9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25" name="Google Shape;6725;p97"/>
          <p:cNvGrpSpPr/>
          <p:nvPr/>
        </p:nvGrpSpPr>
        <p:grpSpPr>
          <a:xfrm>
            <a:off x="4163433" y="5950385"/>
            <a:ext cx="376237" cy="347662"/>
            <a:chOff x="313" y="1497"/>
            <a:chExt cx="1152" cy="1014"/>
          </a:xfrm>
        </p:grpSpPr>
        <p:pic>
          <p:nvPicPr>
            <p:cNvPr descr="laptop_stylized_small" id="6726" name="Google Shape;6726;p9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27" name="Google Shape;6727;p9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28" name="Google Shape;6728;p97"/>
          <p:cNvGrpSpPr/>
          <p:nvPr/>
        </p:nvGrpSpPr>
        <p:grpSpPr>
          <a:xfrm>
            <a:off x="3442708" y="5971022"/>
            <a:ext cx="382587" cy="436563"/>
            <a:chOff x="313" y="1497"/>
            <a:chExt cx="1152" cy="1014"/>
          </a:xfrm>
        </p:grpSpPr>
        <p:pic>
          <p:nvPicPr>
            <p:cNvPr descr="laptop_stylized_small" id="6729" name="Google Shape;6729;p9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30" name="Google Shape;6730;p9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1" name="Google Shape;6731;p97"/>
          <p:cNvGrpSpPr/>
          <p:nvPr/>
        </p:nvGrpSpPr>
        <p:grpSpPr>
          <a:xfrm>
            <a:off x="3341108" y="4812147"/>
            <a:ext cx="485775" cy="403225"/>
            <a:chOff x="2751" y="1851"/>
            <a:chExt cx="462" cy="478"/>
          </a:xfrm>
        </p:grpSpPr>
        <p:pic>
          <p:nvPicPr>
            <p:cNvPr descr="iphone_stylized_small" id="6732" name="Google Shape;6732;p9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33" name="Google Shape;6733;p97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4" name="Google Shape;6734;p97"/>
          <p:cNvGrpSpPr/>
          <p:nvPr/>
        </p:nvGrpSpPr>
        <p:grpSpPr>
          <a:xfrm>
            <a:off x="5901745" y="5472547"/>
            <a:ext cx="525463" cy="392113"/>
            <a:chOff x="2751" y="1851"/>
            <a:chExt cx="462" cy="478"/>
          </a:xfrm>
        </p:grpSpPr>
        <p:pic>
          <p:nvPicPr>
            <p:cNvPr descr="iphone_stylized_small" id="6735" name="Google Shape;6735;p9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36" name="Google Shape;6736;p9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37" name="Google Shape;6737;p97"/>
          <p:cNvGrpSpPr/>
          <p:nvPr/>
        </p:nvGrpSpPr>
        <p:grpSpPr>
          <a:xfrm>
            <a:off x="4599995" y="5329672"/>
            <a:ext cx="376238" cy="349250"/>
            <a:chOff x="313" y="1497"/>
            <a:chExt cx="1152" cy="1014"/>
          </a:xfrm>
        </p:grpSpPr>
        <p:pic>
          <p:nvPicPr>
            <p:cNvPr descr="laptop_stylized_small" id="6738" name="Google Shape;6738;p9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39" name="Google Shape;6739;p9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0" name="Google Shape;6740;p97"/>
          <p:cNvGrpSpPr/>
          <p:nvPr/>
        </p:nvGrpSpPr>
        <p:grpSpPr>
          <a:xfrm>
            <a:off x="1521833" y="4781985"/>
            <a:ext cx="282575" cy="344487"/>
            <a:chOff x="313" y="1497"/>
            <a:chExt cx="1152" cy="1014"/>
          </a:xfrm>
        </p:grpSpPr>
        <p:pic>
          <p:nvPicPr>
            <p:cNvPr descr="laptop_stylized_small" id="6741" name="Google Shape;6741;p9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42" name="Google Shape;6742;p9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3" name="Google Shape;6743;p97"/>
          <p:cNvGrpSpPr/>
          <p:nvPr/>
        </p:nvGrpSpPr>
        <p:grpSpPr>
          <a:xfrm>
            <a:off x="1228145" y="4447022"/>
            <a:ext cx="444500" cy="381000"/>
            <a:chOff x="2751" y="1851"/>
            <a:chExt cx="462" cy="478"/>
          </a:xfrm>
        </p:grpSpPr>
        <p:pic>
          <p:nvPicPr>
            <p:cNvPr descr="iphone_stylized_small" id="6744" name="Google Shape;6744;p9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45" name="Google Shape;6745;p9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6" name="Google Shape;6746;p97"/>
          <p:cNvGrpSpPr/>
          <p:nvPr/>
        </p:nvGrpSpPr>
        <p:grpSpPr>
          <a:xfrm>
            <a:off x="1186870" y="2110222"/>
            <a:ext cx="458788" cy="619125"/>
            <a:chOff x="5955030" y="3031808"/>
            <a:chExt cx="914400" cy="1398587"/>
          </a:xfrm>
        </p:grpSpPr>
        <p:grpSp>
          <p:nvGrpSpPr>
            <p:cNvPr id="6747" name="Google Shape;6747;p97"/>
            <p:cNvGrpSpPr/>
            <p:nvPr/>
          </p:nvGrpSpPr>
          <p:grpSpPr>
            <a:xfrm>
              <a:off x="6097905" y="3403283"/>
              <a:ext cx="596900" cy="1027112"/>
              <a:chOff x="3130" y="3288"/>
              <a:chExt cx="410" cy="742"/>
            </a:xfrm>
          </p:grpSpPr>
          <p:cxnSp>
            <p:nvCxnSpPr>
              <p:cNvPr id="6748" name="Google Shape;6748;p97"/>
              <p:cNvCxnSpPr/>
              <p:nvPr/>
            </p:nvCxnSpPr>
            <p:spPr>
              <a:xfrm flipH="1">
                <a:off x="3130" y="3288"/>
                <a:ext cx="205" cy="6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49" name="Google Shape;6749;p97"/>
              <p:cNvCxnSpPr/>
              <p:nvPr/>
            </p:nvCxnSpPr>
            <p:spPr>
              <a:xfrm>
                <a:off x="3335" y="3288"/>
                <a:ext cx="205" cy="6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0" name="Google Shape;6750;p97"/>
              <p:cNvCxnSpPr/>
              <p:nvPr/>
            </p:nvCxnSpPr>
            <p:spPr>
              <a:xfrm>
                <a:off x="3130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1" name="Google Shape;6751;p97"/>
              <p:cNvCxnSpPr/>
              <p:nvPr/>
            </p:nvCxnSpPr>
            <p:spPr>
              <a:xfrm flipH="1">
                <a:off x="3335" y="3957"/>
                <a:ext cx="205" cy="73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2" name="Google Shape;6752;p97"/>
              <p:cNvCxnSpPr/>
              <p:nvPr/>
            </p:nvCxnSpPr>
            <p:spPr>
              <a:xfrm>
                <a:off x="3335" y="3303"/>
                <a:ext cx="0" cy="7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3" name="Google Shape;6753;p97"/>
              <p:cNvCxnSpPr/>
              <p:nvPr/>
            </p:nvCxnSpPr>
            <p:spPr>
              <a:xfrm flipH="1" rot="10800000">
                <a:off x="3130" y="3888"/>
                <a:ext cx="205" cy="72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4" name="Google Shape;6754;p97"/>
              <p:cNvCxnSpPr/>
              <p:nvPr/>
            </p:nvCxnSpPr>
            <p:spPr>
              <a:xfrm rot="10800000">
                <a:off x="3335" y="3888"/>
                <a:ext cx="205" cy="69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5" name="Google Shape;6755;p97"/>
              <p:cNvCxnSpPr/>
              <p:nvPr/>
            </p:nvCxnSpPr>
            <p:spPr>
              <a:xfrm>
                <a:off x="3217" y="3668"/>
                <a:ext cx="118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6" name="Google Shape;6756;p97"/>
              <p:cNvCxnSpPr/>
              <p:nvPr/>
            </p:nvCxnSpPr>
            <p:spPr>
              <a:xfrm flipH="1" rot="10800000">
                <a:off x="3335" y="3668"/>
                <a:ext cx="124" cy="5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7" name="Google Shape;6757;p97"/>
              <p:cNvCxnSpPr/>
              <p:nvPr/>
            </p:nvCxnSpPr>
            <p:spPr>
              <a:xfrm>
                <a:off x="3178" y="3766"/>
                <a:ext cx="152" cy="75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8" name="Google Shape;6758;p97"/>
              <p:cNvCxnSpPr/>
              <p:nvPr/>
            </p:nvCxnSpPr>
            <p:spPr>
              <a:xfrm flipH="1" rot="10800000">
                <a:off x="3335" y="3781"/>
                <a:ext cx="153" cy="6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59" name="Google Shape;6759;p97"/>
              <p:cNvCxnSpPr/>
              <p:nvPr/>
            </p:nvCxnSpPr>
            <p:spPr>
              <a:xfrm flipH="1" rot="10800000">
                <a:off x="3335" y="3567"/>
                <a:ext cx="78" cy="27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60" name="Google Shape;6760;p97"/>
              <p:cNvCxnSpPr/>
              <p:nvPr/>
            </p:nvCxnSpPr>
            <p:spPr>
              <a:xfrm flipH="1" rot="10800000">
                <a:off x="3335" y="3428"/>
                <a:ext cx="49" cy="21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61" name="Google Shape;6761;p97"/>
              <p:cNvCxnSpPr/>
              <p:nvPr/>
            </p:nvCxnSpPr>
            <p:spPr>
              <a:xfrm>
                <a:off x="3247" y="3558"/>
                <a:ext cx="9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6762" name="Google Shape;6762;p97"/>
              <p:cNvCxnSpPr/>
              <p:nvPr/>
            </p:nvCxnSpPr>
            <p:spPr>
              <a:xfrm>
                <a:off x="3289" y="3422"/>
                <a:ext cx="55" cy="36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pic>
          <p:nvPicPr>
            <p:cNvPr descr="cell_tower_radiation copy" id="6763" name="Google Shape;6763;p9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64" name="Google Shape;6764;p97"/>
          <p:cNvGrpSpPr/>
          <p:nvPr/>
        </p:nvGrpSpPr>
        <p:grpSpPr>
          <a:xfrm>
            <a:off x="1725033" y="2241985"/>
            <a:ext cx="465137" cy="481012"/>
            <a:chOff x="313" y="1497"/>
            <a:chExt cx="1152" cy="1014"/>
          </a:xfrm>
        </p:grpSpPr>
        <p:pic>
          <p:nvPicPr>
            <p:cNvPr descr="laptop_stylized_small" id="6765" name="Google Shape;6765;p97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66" name="Google Shape;6766;p97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67" name="Google Shape;6767;p97"/>
          <p:cNvGrpSpPr/>
          <p:nvPr/>
        </p:nvGrpSpPr>
        <p:grpSpPr>
          <a:xfrm>
            <a:off x="1617083" y="3040497"/>
            <a:ext cx="333375" cy="368300"/>
            <a:chOff x="313" y="1497"/>
            <a:chExt cx="1152" cy="1014"/>
          </a:xfrm>
        </p:grpSpPr>
        <p:pic>
          <p:nvPicPr>
            <p:cNvPr descr="laptop_stylized_small" id="6768" name="Google Shape;6768;p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69" name="Google Shape;6769;p9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0" name="Google Shape;6770;p97"/>
          <p:cNvGrpSpPr/>
          <p:nvPr/>
        </p:nvGrpSpPr>
        <p:grpSpPr>
          <a:xfrm>
            <a:off x="1094795" y="3126222"/>
            <a:ext cx="282575" cy="344488"/>
            <a:chOff x="313" y="1497"/>
            <a:chExt cx="1152" cy="1014"/>
          </a:xfrm>
        </p:grpSpPr>
        <p:pic>
          <p:nvPicPr>
            <p:cNvPr descr="laptop_stylized_small" id="6771" name="Google Shape;6771;p97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72" name="Google Shape;6772;p97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3" name="Google Shape;6773;p97"/>
          <p:cNvGrpSpPr/>
          <p:nvPr/>
        </p:nvGrpSpPr>
        <p:grpSpPr>
          <a:xfrm>
            <a:off x="801108" y="2789672"/>
            <a:ext cx="444500" cy="382588"/>
            <a:chOff x="2751" y="1851"/>
            <a:chExt cx="462" cy="478"/>
          </a:xfrm>
        </p:grpSpPr>
        <p:pic>
          <p:nvPicPr>
            <p:cNvPr descr="iphone_stylized_small" id="6774" name="Google Shape;6774;p9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75" name="Google Shape;6775;p9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6" name="Google Shape;6776;p97"/>
          <p:cNvGrpSpPr/>
          <p:nvPr/>
        </p:nvGrpSpPr>
        <p:grpSpPr>
          <a:xfrm>
            <a:off x="1177345" y="1540310"/>
            <a:ext cx="446088" cy="385762"/>
            <a:chOff x="313" y="1497"/>
            <a:chExt cx="1152" cy="1014"/>
          </a:xfrm>
        </p:grpSpPr>
        <p:pic>
          <p:nvPicPr>
            <p:cNvPr descr="laptop_stylized_small" id="6777" name="Google Shape;6777;p97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778" name="Google Shape;6778;p97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79" name="Google Shape;6779;p97"/>
          <p:cNvGrpSpPr/>
          <p:nvPr/>
        </p:nvGrpSpPr>
        <p:grpSpPr>
          <a:xfrm>
            <a:off x="374070" y="2669022"/>
            <a:ext cx="446088" cy="381000"/>
            <a:chOff x="2751" y="1851"/>
            <a:chExt cx="462" cy="478"/>
          </a:xfrm>
        </p:grpSpPr>
        <p:pic>
          <p:nvPicPr>
            <p:cNvPr descr="iphone_stylized_small" id="6780" name="Google Shape;6780;p97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radiation_stylized" id="6781" name="Google Shape;6781;p97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782" name="Google Shape;6782;p97"/>
          <p:cNvCxnSpPr/>
          <p:nvPr/>
        </p:nvCxnSpPr>
        <p:spPr>
          <a:xfrm rot="10800000">
            <a:off x="4479345" y="4243822"/>
            <a:ext cx="949325" cy="1293813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83" name="Google Shape;6783;p97"/>
          <p:cNvCxnSpPr/>
          <p:nvPr/>
        </p:nvCxnSpPr>
        <p:spPr>
          <a:xfrm flipH="1" rot="10800000">
            <a:off x="1809170" y="3775510"/>
            <a:ext cx="1257300" cy="809625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84" name="Google Shape;6784;p97"/>
          <p:cNvGrpSpPr/>
          <p:nvPr/>
        </p:nvGrpSpPr>
        <p:grpSpPr>
          <a:xfrm>
            <a:off x="2650545" y="2696010"/>
            <a:ext cx="2362200" cy="1762125"/>
            <a:chOff x="3839" y="1737"/>
            <a:chExt cx="1488" cy="1110"/>
          </a:xfrm>
        </p:grpSpPr>
        <p:sp>
          <p:nvSpPr>
            <p:cNvPr id="6785" name="Google Shape;6785;p97"/>
            <p:cNvSpPr/>
            <p:nvPr/>
          </p:nvSpPr>
          <p:spPr>
            <a:xfrm>
              <a:off x="3839" y="1737"/>
              <a:ext cx="1488" cy="1110"/>
            </a:xfrm>
            <a:custGeom>
              <a:rect b="b" l="l" r="r" t="t"/>
              <a:pathLst>
                <a:path extrusionOk="0" h="1662" w="2135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6" name="Google Shape;6786;p97"/>
            <p:cNvSpPr txBox="1"/>
            <p:nvPr/>
          </p:nvSpPr>
          <p:spPr>
            <a:xfrm>
              <a:off x="4086" y="2030"/>
              <a:ext cx="1086" cy="4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87" name="Google Shape;6787;p97"/>
          <p:cNvCxnSpPr/>
          <p:nvPr/>
        </p:nvCxnSpPr>
        <p:spPr>
          <a:xfrm flipH="1">
            <a:off x="5517570" y="3907649"/>
            <a:ext cx="1447800" cy="15240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8" name="Google Shape;6788;p97"/>
          <p:cNvCxnSpPr/>
          <p:nvPr/>
        </p:nvCxnSpPr>
        <p:spPr>
          <a:xfrm flipH="1">
            <a:off x="4984167" y="3906572"/>
            <a:ext cx="1981202" cy="1447799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789" name="Google Shape;6789;p97"/>
          <p:cNvCxnSpPr/>
          <p:nvPr/>
        </p:nvCxnSpPr>
        <p:spPr>
          <a:xfrm flipH="1">
            <a:off x="3998518" y="3902698"/>
            <a:ext cx="2959101" cy="148590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90" name="Google Shape;6790;p97"/>
          <p:cNvSpPr/>
          <p:nvPr/>
        </p:nvSpPr>
        <p:spPr>
          <a:xfrm>
            <a:off x="5896982" y="1721285"/>
            <a:ext cx="5462587" cy="2176462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1" name="Google Shape;6791;p97"/>
          <p:cNvSpPr/>
          <p:nvPr/>
        </p:nvSpPr>
        <p:spPr>
          <a:xfrm>
            <a:off x="5976359" y="1586347"/>
            <a:ext cx="3262312" cy="1825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2" name="Google Shape;6792;p97"/>
          <p:cNvSpPr/>
          <p:nvPr/>
        </p:nvSpPr>
        <p:spPr>
          <a:xfrm>
            <a:off x="5974769" y="1475222"/>
            <a:ext cx="5397501" cy="2579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93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station connects mobiles into wired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937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handoff: mobile changes base station providing connection into wired network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6" name="Shape 6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7" name="Google Shape;6797;p98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98" name="Google Shape;6798;p98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799" name="Google Shape;6799;p98"/>
          <p:cNvSpPr/>
          <p:nvPr/>
        </p:nvSpPr>
        <p:spPr>
          <a:xfrm>
            <a:off x="4236748" y="1664713"/>
            <a:ext cx="6323591" cy="2671754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0" name="Google Shape;6800;p98"/>
          <p:cNvSpPr/>
          <p:nvPr/>
        </p:nvSpPr>
        <p:spPr>
          <a:xfrm>
            <a:off x="4454236" y="1517074"/>
            <a:ext cx="2184400" cy="31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1" name="Google Shape;6801;p98"/>
          <p:cNvSpPr/>
          <p:nvPr/>
        </p:nvSpPr>
        <p:spPr>
          <a:xfrm>
            <a:off x="352136" y="1507549"/>
            <a:ext cx="1755775" cy="16256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9019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2" name="Google Shape;6802;p98"/>
          <p:cNvSpPr/>
          <p:nvPr/>
        </p:nvSpPr>
        <p:spPr>
          <a:xfrm>
            <a:off x="4428835" y="1431348"/>
            <a:ext cx="5795819" cy="3403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hoc mode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can only transmit to other nodes within link coverage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7813" lvl="0" marL="277813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organize themselves into a network: routing, address assignment, DNS-like name translation, and more.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3" name="Google Shape;6803;p98"/>
          <p:cNvSpPr/>
          <p:nvPr/>
        </p:nvSpPr>
        <p:spPr>
          <a:xfrm>
            <a:off x="1631661" y="2818824"/>
            <a:ext cx="1755775" cy="16256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4" name="Google Shape;6804;p98"/>
          <p:cNvSpPr/>
          <p:nvPr/>
        </p:nvSpPr>
        <p:spPr>
          <a:xfrm>
            <a:off x="1384011" y="4526974"/>
            <a:ext cx="1755775" cy="16256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38039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5" name="Google Shape;6805;p98"/>
          <p:cNvSpPr/>
          <p:nvPr/>
        </p:nvSpPr>
        <p:spPr>
          <a:xfrm>
            <a:off x="472786" y="2209224"/>
            <a:ext cx="1755775" cy="16256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9019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6" name="Google Shape;6806;p98"/>
          <p:cNvSpPr/>
          <p:nvPr/>
        </p:nvSpPr>
        <p:spPr>
          <a:xfrm>
            <a:off x="1096674" y="2544187"/>
            <a:ext cx="1755775" cy="16256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5882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rgbClr val="3333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07" name="Google Shape;6807;p98"/>
          <p:cNvGrpSpPr/>
          <p:nvPr/>
        </p:nvGrpSpPr>
        <p:grpSpPr>
          <a:xfrm>
            <a:off x="991899" y="2012374"/>
            <a:ext cx="465137" cy="481013"/>
            <a:chOff x="313" y="1497"/>
            <a:chExt cx="1152" cy="1014"/>
          </a:xfrm>
        </p:grpSpPr>
        <p:pic>
          <p:nvPicPr>
            <p:cNvPr descr="laptop_stylized_small" id="6808" name="Google Shape;6808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09" name="Google Shape;6809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0" name="Google Shape;6810;p98"/>
          <p:cNvGrpSpPr/>
          <p:nvPr/>
        </p:nvGrpSpPr>
        <p:grpSpPr>
          <a:xfrm>
            <a:off x="1968211" y="5101649"/>
            <a:ext cx="463550" cy="479425"/>
            <a:chOff x="313" y="1497"/>
            <a:chExt cx="1152" cy="1014"/>
          </a:xfrm>
        </p:grpSpPr>
        <p:pic>
          <p:nvPicPr>
            <p:cNvPr descr="laptop_stylized_small" id="6811" name="Google Shape;6811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12" name="Google Shape;6812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3" name="Google Shape;6813;p98"/>
          <p:cNvGrpSpPr/>
          <p:nvPr/>
        </p:nvGrpSpPr>
        <p:grpSpPr>
          <a:xfrm>
            <a:off x="2252374" y="3404612"/>
            <a:ext cx="465137" cy="481012"/>
            <a:chOff x="313" y="1497"/>
            <a:chExt cx="1152" cy="1014"/>
          </a:xfrm>
        </p:grpSpPr>
        <p:pic>
          <p:nvPicPr>
            <p:cNvPr descr="laptop_stylized_small" id="6814" name="Google Shape;6814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15" name="Google Shape;6815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6" name="Google Shape;6816;p98"/>
          <p:cNvGrpSpPr/>
          <p:nvPr/>
        </p:nvGrpSpPr>
        <p:grpSpPr>
          <a:xfrm>
            <a:off x="1093499" y="2764849"/>
            <a:ext cx="465137" cy="479425"/>
            <a:chOff x="313" y="1497"/>
            <a:chExt cx="1152" cy="1014"/>
          </a:xfrm>
        </p:grpSpPr>
        <p:pic>
          <p:nvPicPr>
            <p:cNvPr descr="laptop_stylized_small" id="6817" name="Google Shape;6817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18" name="Google Shape;6818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9" name="Google Shape;6819;p98"/>
          <p:cNvGrpSpPr/>
          <p:nvPr/>
        </p:nvGrpSpPr>
        <p:grpSpPr>
          <a:xfrm>
            <a:off x="1733261" y="3088699"/>
            <a:ext cx="465138" cy="481013"/>
            <a:chOff x="313" y="1497"/>
            <a:chExt cx="1152" cy="1014"/>
          </a:xfrm>
        </p:grpSpPr>
        <p:pic>
          <p:nvPicPr>
            <p:cNvPr descr="laptop_stylized_small" id="6820" name="Google Shape;6820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ntenna_stylized" id="6821" name="Google Shape;682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2" name="Google Shape;6822;p98"/>
          <p:cNvSpPr/>
          <p:nvPr/>
        </p:nvSpPr>
        <p:spPr>
          <a:xfrm>
            <a:off x="393111" y="713638"/>
            <a:ext cx="425969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Elements of a Wireless Network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7" name="Shape 6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8" name="Google Shape;6828;p99"/>
          <p:cNvSpPr/>
          <p:nvPr/>
        </p:nvSpPr>
        <p:spPr>
          <a:xfrm>
            <a:off x="393111" y="265828"/>
            <a:ext cx="7497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COMPUTER NETWORKS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29" name="Google Shape;6829;p99"/>
          <p:cNvCxnSpPr/>
          <p:nvPr/>
        </p:nvCxnSpPr>
        <p:spPr>
          <a:xfrm>
            <a:off x="7834" y="1244559"/>
            <a:ext cx="8300052" cy="0"/>
          </a:xfrm>
          <a:prstGeom prst="straightConnector1">
            <a:avLst/>
          </a:prstGeom>
          <a:noFill/>
          <a:ln cap="flat" cmpd="sng" w="38100">
            <a:solidFill>
              <a:srgbClr val="C55A1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30" name="Google Shape;6830;p99"/>
          <p:cNvSpPr/>
          <p:nvPr/>
        </p:nvSpPr>
        <p:spPr>
          <a:xfrm>
            <a:off x="393111" y="727493"/>
            <a:ext cx="376314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Wireless network taxonomy</a:t>
            </a:r>
            <a:endParaRPr b="1" i="0" sz="24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1" name="Google Shape;6831;p99"/>
          <p:cNvSpPr txBox="1"/>
          <p:nvPr/>
        </p:nvSpPr>
        <p:spPr>
          <a:xfrm>
            <a:off x="3741013" y="1615500"/>
            <a:ext cx="167385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single hop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2" name="Google Shape;6832;p99"/>
          <p:cNvSpPr txBox="1"/>
          <p:nvPr/>
        </p:nvSpPr>
        <p:spPr>
          <a:xfrm>
            <a:off x="6868388" y="1634550"/>
            <a:ext cx="21818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multiple hops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3" name="Google Shape;6833;p99"/>
          <p:cNvSpPr txBox="1"/>
          <p:nvPr/>
        </p:nvSpPr>
        <p:spPr>
          <a:xfrm>
            <a:off x="481004" y="2456875"/>
            <a:ext cx="218297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(e.g., APs)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4" name="Google Shape;6834;p99"/>
          <p:cNvSpPr txBox="1"/>
          <p:nvPr/>
        </p:nvSpPr>
        <p:spPr>
          <a:xfrm>
            <a:off x="480274" y="4174704"/>
            <a:ext cx="2182969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infrastructure less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5" name="Google Shape;6835;p99"/>
          <p:cNvSpPr txBox="1"/>
          <p:nvPr/>
        </p:nvSpPr>
        <p:spPr>
          <a:xfrm>
            <a:off x="2905988" y="2312413"/>
            <a:ext cx="3283822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connects to base station (WiFi, cellular) which connects to  larger Internet.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4G LTE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6" name="Google Shape;6836;p99"/>
          <p:cNvSpPr txBox="1"/>
          <p:nvPr/>
        </p:nvSpPr>
        <p:spPr>
          <a:xfrm>
            <a:off x="2811313" y="3965290"/>
            <a:ext cx="3564512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station, no connection to larger  Internet.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Bluetooth, ad hoc nets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7" name="Google Shape;6837;p99"/>
          <p:cNvSpPr txBox="1"/>
          <p:nvPr/>
        </p:nvSpPr>
        <p:spPr>
          <a:xfrm>
            <a:off x="6445802" y="2317175"/>
            <a:ext cx="3826186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may have to relay through several wireless nodes to connect to larger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Internet: </a:t>
            </a:r>
            <a:r>
              <a:rPr b="1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net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8" name="Google Shape;6838;p99"/>
          <p:cNvSpPr txBox="1"/>
          <p:nvPr/>
        </p:nvSpPr>
        <p:spPr>
          <a:xfrm>
            <a:off x="6445099" y="3939168"/>
            <a:ext cx="4004689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station, no connection to larger Internet. May have to relay to reach other.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eg: MANET, VANET</a:t>
            </a:r>
            <a:endParaRPr b="1" i="1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9" name="Google Shape;6839;p99"/>
          <p:cNvSpPr/>
          <p:nvPr/>
        </p:nvSpPr>
        <p:spPr>
          <a:xfrm>
            <a:off x="404088" y="1637725"/>
            <a:ext cx="10172700" cy="3849688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40" name="Google Shape;6840;p99"/>
          <p:cNvCxnSpPr/>
          <p:nvPr/>
        </p:nvCxnSpPr>
        <p:spPr>
          <a:xfrm>
            <a:off x="2753588" y="1661538"/>
            <a:ext cx="0" cy="3817937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1" name="Google Shape;6841;p99"/>
          <p:cNvCxnSpPr/>
          <p:nvPr/>
        </p:nvCxnSpPr>
        <p:spPr>
          <a:xfrm>
            <a:off x="6279426" y="1661538"/>
            <a:ext cx="30162" cy="3843337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42" name="Google Shape;6842;p99"/>
          <p:cNvCxnSpPr/>
          <p:nvPr/>
        </p:nvCxnSpPr>
        <p:spPr>
          <a:xfrm>
            <a:off x="391388" y="2127469"/>
            <a:ext cx="10185400" cy="0"/>
          </a:xfrm>
          <a:prstGeom prst="straightConnector1">
            <a:avLst/>
          </a:prstGeom>
          <a:noFill/>
          <a:ln cap="flat" cmpd="sng" w="22225">
            <a:solidFill>
              <a:srgbClr val="0000A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2020-06-03T14:19:11Z</dcterms:created>
  <dc:creator>Krishna Venkataram</dc:creator>
</cp:coreProperties>
</file>